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60" r:id="rId7"/>
    <p:sldId id="261" r:id="rId8"/>
    <p:sldId id="265" r:id="rId9"/>
    <p:sldId id="262" r:id="rId10"/>
    <p:sldId id="263" r:id="rId11"/>
    <p:sldId id="264" r:id="rId12"/>
    <p:sldId id="270" r:id="rId13"/>
    <p:sldId id="271" r:id="rId14"/>
    <p:sldId id="266" r:id="rId15"/>
    <p:sldId id="267" r:id="rId16"/>
    <p:sldId id="268" r:id="rId17"/>
    <p:sldId id="269" r:id="rId18"/>
    <p:sldId id="272" r:id="rId19"/>
    <p:sldId id="287" r:id="rId20"/>
    <p:sldId id="273" r:id="rId21"/>
    <p:sldId id="274" r:id="rId22"/>
    <p:sldId id="275" r:id="rId23"/>
    <p:sldId id="276" r:id="rId24"/>
    <p:sldId id="282" r:id="rId25"/>
    <p:sldId id="277" r:id="rId26"/>
    <p:sldId id="278" r:id="rId27"/>
    <p:sldId id="279" r:id="rId28"/>
    <p:sldId id="280" r:id="rId29"/>
    <p:sldId id="281" r:id="rId30"/>
    <p:sldId id="284" r:id="rId31"/>
    <p:sldId id="285" r:id="rId32"/>
    <p:sldId id="286" r:id="rId33"/>
    <p:sldId id="288" r:id="rId34"/>
    <p:sldId id="289" r:id="rId35"/>
    <p:sldId id="290" r:id="rId36"/>
    <p:sldId id="291" r:id="rId37"/>
    <p:sldId id="292" r:id="rId38"/>
    <p:sldId id="293" r:id="rId39"/>
    <p:sldId id="283" r:id="rId40"/>
    <p:sldId id="295" r:id="rId41"/>
    <p:sldId id="294" r:id="rId42"/>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ED74B7-F942-40F8-ADD4-94127E4DE7F0}" v="20" dt="2022-03-28T13:13:05.485"/>
    <p1510:client id="{1D51A5BD-EE7D-47A0-86D9-A8C9D4E63AC5}" v="3308" dt="2022-05-17T13:32:37.644"/>
    <p1510:client id="{343ED1C2-2303-4A42-9A79-BC6A9F95335D}" v="4981" dt="2022-05-18T12:35:01.335"/>
    <p1510:client id="{4E12A5CA-889C-4877-B984-A9DF649BFF13}" v="157" dt="2022-04-07T11:05:38.627"/>
    <p1510:client id="{5243E8E9-C82E-442D-87B7-D654665A6BE7}" v="1868" dt="2022-03-06T12:50:51.952"/>
    <p1510:client id="{5A883C08-9328-4C2B-A9D4-EC6CD9F8F657}" v="356" dt="2022-04-07T11:38:53.682"/>
    <p1510:client id="{CD16FEDB-8463-4741-B228-DCA007431A3C}" v="507" dt="2022-03-27T12:26:28.660"/>
    <p1510:client id="{D9A6E2E3-1C76-49CC-94BA-618E9133C281}" v="334" dt="2022-03-04T08:43:54.784"/>
    <p1510:client id="{E8360840-B3DB-45D0-9AEE-D9EE729A4068}" v="57" dt="2022-04-07T11:42:19.2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jpg"/></Relationships>
</file>

<file path=ppt/diagrams/_rels/data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image" Target="../media/image14.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1.png"/><Relationship Id="rId1" Type="http://schemas.openxmlformats.org/officeDocument/2006/relationships/image" Target="../media/image12.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image" Target="../media/image14.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8C5972-68B5-40E6-BC66-83B700B52011}" type="doc">
      <dgm:prSet loTypeId="urn:microsoft.com/office/officeart/2011/layout/Picture Frame" loCatId="picture" qsTypeId="urn:microsoft.com/office/officeart/2005/8/quickstyle/simple1" qsCatId="simple" csTypeId="urn:microsoft.com/office/officeart/2005/8/colors/accent1_2" csCatId="accent1" phldr="1"/>
      <dgm:spPr/>
      <dgm:t>
        <a:bodyPr/>
        <a:lstStyle/>
        <a:p>
          <a:endParaRPr lang="en-US"/>
        </a:p>
      </dgm:t>
    </dgm:pt>
    <dgm:pt modelId="{DB145354-F494-4E14-BF94-7E7AB96773B9}">
      <dgm:prSet phldrT="[Text]"/>
      <dgm:spPr/>
      <dgm:t>
        <a:bodyPr/>
        <a:lstStyle/>
        <a:p>
          <a:r>
            <a:rPr lang="en-US" dirty="0" err="1"/>
            <a:t>Javascript</a:t>
          </a:r>
          <a:endParaRPr lang="en-US" dirty="0"/>
        </a:p>
      </dgm:t>
    </dgm:pt>
    <dgm:pt modelId="{D2DED5C4-26BC-4FE0-8890-0FB0C1135B70}" type="parTrans" cxnId="{F33CC9D0-529A-40E0-95AA-ECE21AEFCB08}">
      <dgm:prSet/>
      <dgm:spPr/>
      <dgm:t>
        <a:bodyPr/>
        <a:lstStyle/>
        <a:p>
          <a:endParaRPr lang="en-US"/>
        </a:p>
      </dgm:t>
    </dgm:pt>
    <dgm:pt modelId="{772B55B7-F17C-4774-8A4C-908850BA95C8}" type="sibTrans" cxnId="{F33CC9D0-529A-40E0-95AA-ECE21AEFCB08}">
      <dgm:prSet/>
      <dgm:spPr/>
      <dgm:t>
        <a:bodyPr/>
        <a:lstStyle/>
        <a:p>
          <a:endParaRPr lang="en-US"/>
        </a:p>
      </dgm:t>
    </dgm:pt>
    <dgm:pt modelId="{7F4BF935-24B9-4DDE-A690-EB9B5B17BD1E}">
      <dgm:prSet phldrT="[Text]"/>
      <dgm:spPr/>
      <dgm:t>
        <a:bodyPr/>
        <a:lstStyle/>
        <a:p>
          <a:r>
            <a:rPr lang="en-US" dirty="0"/>
            <a:t>Python</a:t>
          </a:r>
        </a:p>
      </dgm:t>
    </dgm:pt>
    <dgm:pt modelId="{BE4622D0-3919-4303-8290-2E1A3F0D5D71}" type="parTrans" cxnId="{F4C02355-FBCF-467E-9621-7355DE9865C3}">
      <dgm:prSet/>
      <dgm:spPr/>
      <dgm:t>
        <a:bodyPr/>
        <a:lstStyle/>
        <a:p>
          <a:endParaRPr lang="en-US"/>
        </a:p>
      </dgm:t>
    </dgm:pt>
    <dgm:pt modelId="{ADC3970A-FD27-4561-A720-1EC5F2D9D9FA}" type="sibTrans" cxnId="{F4C02355-FBCF-467E-9621-7355DE9865C3}">
      <dgm:prSet/>
      <dgm:spPr/>
      <dgm:t>
        <a:bodyPr/>
        <a:lstStyle/>
        <a:p>
          <a:endParaRPr lang="en-US"/>
        </a:p>
      </dgm:t>
    </dgm:pt>
    <dgm:pt modelId="{1F5E84A7-1D4A-4997-B193-20BEAC71C910}">
      <dgm:prSet phldrT="[Text]"/>
      <dgm:spPr/>
      <dgm:t>
        <a:bodyPr/>
        <a:lstStyle/>
        <a:p>
          <a:r>
            <a:rPr lang="en-US" dirty="0"/>
            <a:t>Linux OS</a:t>
          </a:r>
        </a:p>
      </dgm:t>
    </dgm:pt>
    <dgm:pt modelId="{7F73248D-0B54-4344-81A3-1C7FB405512D}" type="parTrans" cxnId="{51938B07-07D6-4236-9C59-9A4550248697}">
      <dgm:prSet/>
      <dgm:spPr/>
      <dgm:t>
        <a:bodyPr/>
        <a:lstStyle/>
        <a:p>
          <a:endParaRPr lang="en-US"/>
        </a:p>
      </dgm:t>
    </dgm:pt>
    <dgm:pt modelId="{AA6FE8F4-7A8A-4FB8-A6B6-6930D4C77BCD}" type="sibTrans" cxnId="{51938B07-07D6-4236-9C59-9A4550248697}">
      <dgm:prSet/>
      <dgm:spPr/>
      <dgm:t>
        <a:bodyPr/>
        <a:lstStyle/>
        <a:p>
          <a:endParaRPr lang="en-US"/>
        </a:p>
      </dgm:t>
    </dgm:pt>
    <dgm:pt modelId="{E24CE81E-3F60-4C2D-A0A0-BB68B7597015}" type="pres">
      <dgm:prSet presAssocID="{668C5972-68B5-40E6-BC66-83B700B52011}" presName="Name0" presStyleCnt="0">
        <dgm:presLayoutVars>
          <dgm:chMax/>
          <dgm:chPref/>
          <dgm:dir/>
        </dgm:presLayoutVars>
      </dgm:prSet>
      <dgm:spPr/>
    </dgm:pt>
    <dgm:pt modelId="{27BE70E6-2D6D-4824-B636-E0BF88EB75BF}" type="pres">
      <dgm:prSet presAssocID="{DB145354-F494-4E14-BF94-7E7AB96773B9}" presName="composite" presStyleCnt="0"/>
      <dgm:spPr/>
    </dgm:pt>
    <dgm:pt modelId="{B9606EEB-0907-45AF-8706-8B19B689EF90}" type="pres">
      <dgm:prSet presAssocID="{DB145354-F494-4E14-BF94-7E7AB96773B9}" presName="ParentText" presStyleLbl="revTx" presStyleIdx="0" presStyleCnt="3">
        <dgm:presLayoutVars>
          <dgm:chMax val="0"/>
          <dgm:chPref val="0"/>
          <dgm:bulletEnabled val="1"/>
        </dgm:presLayoutVars>
      </dgm:prSet>
      <dgm:spPr/>
    </dgm:pt>
    <dgm:pt modelId="{71BFC7E4-7B7F-4AF0-B13D-EA7E9B873A61}" type="pres">
      <dgm:prSet presAssocID="{DB145354-F494-4E14-BF94-7E7AB96773B9}" presName="Accent1" presStyleLbl="parChTrans1D1" presStyleIdx="0" presStyleCnt="3"/>
      <dgm:spPr/>
    </dgm:pt>
    <dgm:pt modelId="{7FAC9CC7-8938-4FD0-85B2-3773B16A742E}" type="pres">
      <dgm:prSet presAssocID="{DB145354-F494-4E14-BF94-7E7AB96773B9}" presName="Image" presStyleLbl="align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31000" b="-31000"/>
          </a:stretch>
        </a:blipFill>
      </dgm:spPr>
    </dgm:pt>
    <dgm:pt modelId="{D041766B-0CAF-4F05-A16C-69DFF456A0EB}" type="pres">
      <dgm:prSet presAssocID="{772B55B7-F17C-4774-8A4C-908850BA95C8}" presName="sibTrans" presStyleCnt="0"/>
      <dgm:spPr/>
    </dgm:pt>
    <dgm:pt modelId="{FB91A1F8-204C-45AE-8DB2-ADF4118A29B6}" type="pres">
      <dgm:prSet presAssocID="{7F4BF935-24B9-4DDE-A690-EB9B5B17BD1E}" presName="composite" presStyleCnt="0"/>
      <dgm:spPr/>
    </dgm:pt>
    <dgm:pt modelId="{C08C740F-8045-48FD-8DD2-9A7D3712DFEB}" type="pres">
      <dgm:prSet presAssocID="{7F4BF935-24B9-4DDE-A690-EB9B5B17BD1E}" presName="ParentText" presStyleLbl="revTx" presStyleIdx="1" presStyleCnt="3">
        <dgm:presLayoutVars>
          <dgm:chMax val="0"/>
          <dgm:chPref val="0"/>
          <dgm:bulletEnabled val="1"/>
        </dgm:presLayoutVars>
      </dgm:prSet>
      <dgm:spPr/>
    </dgm:pt>
    <dgm:pt modelId="{C04D5952-F463-44A7-BB44-EF57995C1596}" type="pres">
      <dgm:prSet presAssocID="{7F4BF935-24B9-4DDE-A690-EB9B5B17BD1E}" presName="Accent1" presStyleLbl="parChTrans1D1" presStyleIdx="1" presStyleCnt="3"/>
      <dgm:spPr/>
    </dgm:pt>
    <dgm:pt modelId="{B8C25E96-CBBB-49DB-9CE4-570F4CA77223}" type="pres">
      <dgm:prSet presAssocID="{7F4BF935-24B9-4DDE-A690-EB9B5B17BD1E}" presName="Image" presStyleLbl="align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31000" b="-31000"/>
          </a:stretch>
        </a:blipFill>
      </dgm:spPr>
    </dgm:pt>
    <dgm:pt modelId="{F98EFB53-3434-4E49-8C70-696A44DB0D5B}" type="pres">
      <dgm:prSet presAssocID="{ADC3970A-FD27-4561-A720-1EC5F2D9D9FA}" presName="sibTrans" presStyleCnt="0"/>
      <dgm:spPr/>
    </dgm:pt>
    <dgm:pt modelId="{1719BDFA-5689-4CB8-A94C-23B19E956415}" type="pres">
      <dgm:prSet presAssocID="{1F5E84A7-1D4A-4997-B193-20BEAC71C910}" presName="composite" presStyleCnt="0"/>
      <dgm:spPr/>
    </dgm:pt>
    <dgm:pt modelId="{9A73B751-A86F-465C-8B55-EEA83292623F}" type="pres">
      <dgm:prSet presAssocID="{1F5E84A7-1D4A-4997-B193-20BEAC71C910}" presName="ParentText" presStyleLbl="revTx" presStyleIdx="2" presStyleCnt="3">
        <dgm:presLayoutVars>
          <dgm:chMax val="0"/>
          <dgm:chPref val="0"/>
          <dgm:bulletEnabled val="1"/>
        </dgm:presLayoutVars>
      </dgm:prSet>
      <dgm:spPr/>
    </dgm:pt>
    <dgm:pt modelId="{CC3214DA-4015-487B-9197-B9C7F0E11727}" type="pres">
      <dgm:prSet presAssocID="{1F5E84A7-1D4A-4997-B193-20BEAC71C910}" presName="Accent1" presStyleLbl="parChTrans1D1" presStyleIdx="2" presStyleCnt="3"/>
      <dgm:spPr/>
    </dgm:pt>
    <dgm:pt modelId="{34110DDC-6A78-4C78-883D-CF85657D3231}" type="pres">
      <dgm:prSet presAssocID="{1F5E84A7-1D4A-4997-B193-20BEAC71C910}" presName="Image" presStyleLbl="align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44000" b="-44000"/>
          </a:stretch>
        </a:blipFill>
      </dgm:spPr>
    </dgm:pt>
  </dgm:ptLst>
  <dgm:cxnLst>
    <dgm:cxn modelId="{51938B07-07D6-4236-9C59-9A4550248697}" srcId="{668C5972-68B5-40E6-BC66-83B700B52011}" destId="{1F5E84A7-1D4A-4997-B193-20BEAC71C910}" srcOrd="2" destOrd="0" parTransId="{7F73248D-0B54-4344-81A3-1C7FB405512D}" sibTransId="{AA6FE8F4-7A8A-4FB8-A6B6-6930D4C77BCD}"/>
    <dgm:cxn modelId="{AE0F0218-7CC1-4EF3-92B0-0181D6D6A9C1}" type="presOf" srcId="{DB145354-F494-4E14-BF94-7E7AB96773B9}" destId="{B9606EEB-0907-45AF-8706-8B19B689EF90}" srcOrd="0" destOrd="0" presId="urn:microsoft.com/office/officeart/2011/layout/Picture Frame"/>
    <dgm:cxn modelId="{CA8E9C61-BEC2-4096-9EC5-8AD5387A5988}" type="presOf" srcId="{1F5E84A7-1D4A-4997-B193-20BEAC71C910}" destId="{9A73B751-A86F-465C-8B55-EEA83292623F}" srcOrd="0" destOrd="0" presId="urn:microsoft.com/office/officeart/2011/layout/Picture Frame"/>
    <dgm:cxn modelId="{F4C02355-FBCF-467E-9621-7355DE9865C3}" srcId="{668C5972-68B5-40E6-BC66-83B700B52011}" destId="{7F4BF935-24B9-4DDE-A690-EB9B5B17BD1E}" srcOrd="1" destOrd="0" parTransId="{BE4622D0-3919-4303-8290-2E1A3F0D5D71}" sibTransId="{ADC3970A-FD27-4561-A720-1EC5F2D9D9FA}"/>
    <dgm:cxn modelId="{D1F6E758-F04E-46DB-B803-7A09EA47EB02}" type="presOf" srcId="{7F4BF935-24B9-4DDE-A690-EB9B5B17BD1E}" destId="{C08C740F-8045-48FD-8DD2-9A7D3712DFEB}" srcOrd="0" destOrd="0" presId="urn:microsoft.com/office/officeart/2011/layout/Picture Frame"/>
    <dgm:cxn modelId="{F33CC9D0-529A-40E0-95AA-ECE21AEFCB08}" srcId="{668C5972-68B5-40E6-BC66-83B700B52011}" destId="{DB145354-F494-4E14-BF94-7E7AB96773B9}" srcOrd="0" destOrd="0" parTransId="{D2DED5C4-26BC-4FE0-8890-0FB0C1135B70}" sibTransId="{772B55B7-F17C-4774-8A4C-908850BA95C8}"/>
    <dgm:cxn modelId="{A1CD27F3-6B87-49FB-AAE9-EA94A05F9B9E}" type="presOf" srcId="{668C5972-68B5-40E6-BC66-83B700B52011}" destId="{E24CE81E-3F60-4C2D-A0A0-BB68B7597015}" srcOrd="0" destOrd="0" presId="urn:microsoft.com/office/officeart/2011/layout/Picture Frame"/>
    <dgm:cxn modelId="{BBEE637F-D372-4214-8D8D-FFF5B94A03AC}" type="presParOf" srcId="{E24CE81E-3F60-4C2D-A0A0-BB68B7597015}" destId="{27BE70E6-2D6D-4824-B636-E0BF88EB75BF}" srcOrd="0" destOrd="0" presId="urn:microsoft.com/office/officeart/2011/layout/Picture Frame"/>
    <dgm:cxn modelId="{952F06A0-7E15-4DD6-B73C-23CA8007F52D}" type="presParOf" srcId="{27BE70E6-2D6D-4824-B636-E0BF88EB75BF}" destId="{B9606EEB-0907-45AF-8706-8B19B689EF90}" srcOrd="0" destOrd="0" presId="urn:microsoft.com/office/officeart/2011/layout/Picture Frame"/>
    <dgm:cxn modelId="{3ACFF7F0-3E8D-4AAA-BD04-CE58B0C80822}" type="presParOf" srcId="{27BE70E6-2D6D-4824-B636-E0BF88EB75BF}" destId="{71BFC7E4-7B7F-4AF0-B13D-EA7E9B873A61}" srcOrd="1" destOrd="0" presId="urn:microsoft.com/office/officeart/2011/layout/Picture Frame"/>
    <dgm:cxn modelId="{C54F14DA-57E2-43A8-82FD-79BDAC523FA5}" type="presParOf" srcId="{27BE70E6-2D6D-4824-B636-E0BF88EB75BF}" destId="{7FAC9CC7-8938-4FD0-85B2-3773B16A742E}" srcOrd="2" destOrd="0" presId="urn:microsoft.com/office/officeart/2011/layout/Picture Frame"/>
    <dgm:cxn modelId="{CE761B2B-4AAC-408B-BC5B-64FF6200B617}" type="presParOf" srcId="{E24CE81E-3F60-4C2D-A0A0-BB68B7597015}" destId="{D041766B-0CAF-4F05-A16C-69DFF456A0EB}" srcOrd="1" destOrd="0" presId="urn:microsoft.com/office/officeart/2011/layout/Picture Frame"/>
    <dgm:cxn modelId="{91ADC10A-66A2-40BF-A835-4D17B70F64AE}" type="presParOf" srcId="{E24CE81E-3F60-4C2D-A0A0-BB68B7597015}" destId="{FB91A1F8-204C-45AE-8DB2-ADF4118A29B6}" srcOrd="2" destOrd="0" presId="urn:microsoft.com/office/officeart/2011/layout/Picture Frame"/>
    <dgm:cxn modelId="{CE0B775F-23C0-45CD-943B-980D913C300B}" type="presParOf" srcId="{FB91A1F8-204C-45AE-8DB2-ADF4118A29B6}" destId="{C08C740F-8045-48FD-8DD2-9A7D3712DFEB}" srcOrd="0" destOrd="0" presId="urn:microsoft.com/office/officeart/2011/layout/Picture Frame"/>
    <dgm:cxn modelId="{C6E74EFB-35B4-40E6-813C-BAB10EB05222}" type="presParOf" srcId="{FB91A1F8-204C-45AE-8DB2-ADF4118A29B6}" destId="{C04D5952-F463-44A7-BB44-EF57995C1596}" srcOrd="1" destOrd="0" presId="urn:microsoft.com/office/officeart/2011/layout/Picture Frame"/>
    <dgm:cxn modelId="{D009F3BB-6E36-439F-84D0-713E1A82ECEC}" type="presParOf" srcId="{FB91A1F8-204C-45AE-8DB2-ADF4118A29B6}" destId="{B8C25E96-CBBB-49DB-9CE4-570F4CA77223}" srcOrd="2" destOrd="0" presId="urn:microsoft.com/office/officeart/2011/layout/Picture Frame"/>
    <dgm:cxn modelId="{E3A50E1B-3378-4808-A69D-032DC8CCC722}" type="presParOf" srcId="{E24CE81E-3F60-4C2D-A0A0-BB68B7597015}" destId="{F98EFB53-3434-4E49-8C70-696A44DB0D5B}" srcOrd="3" destOrd="0" presId="urn:microsoft.com/office/officeart/2011/layout/Picture Frame"/>
    <dgm:cxn modelId="{2A5FB1D5-EC82-42ED-A010-022A00C843AB}" type="presParOf" srcId="{E24CE81E-3F60-4C2D-A0A0-BB68B7597015}" destId="{1719BDFA-5689-4CB8-A94C-23B19E956415}" srcOrd="4" destOrd="0" presId="urn:microsoft.com/office/officeart/2011/layout/Picture Frame"/>
    <dgm:cxn modelId="{88297AEE-89EB-499A-929F-4969AFF42080}" type="presParOf" srcId="{1719BDFA-5689-4CB8-A94C-23B19E956415}" destId="{9A73B751-A86F-465C-8B55-EEA83292623F}" srcOrd="0" destOrd="0" presId="urn:microsoft.com/office/officeart/2011/layout/Picture Frame"/>
    <dgm:cxn modelId="{EDB791B8-6862-45F7-9C7E-4AC35352B63F}" type="presParOf" srcId="{1719BDFA-5689-4CB8-A94C-23B19E956415}" destId="{CC3214DA-4015-487B-9197-B9C7F0E11727}" srcOrd="1" destOrd="0" presId="urn:microsoft.com/office/officeart/2011/layout/Picture Frame"/>
    <dgm:cxn modelId="{BA2BA05A-9D13-4134-B815-EA9A83324317}" type="presParOf" srcId="{1719BDFA-5689-4CB8-A94C-23B19E956415}" destId="{34110DDC-6A78-4C78-883D-CF85657D3231}" srcOrd="2" destOrd="0" presId="urn:microsoft.com/office/officeart/2011/layout/Picture Fram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06FE21-0A65-4127-B697-98647051B85E}" type="doc">
      <dgm:prSet loTypeId="urn:microsoft.com/office/officeart/2008/layout/HexagonCluster" loCatId="relationship" qsTypeId="urn:microsoft.com/office/officeart/2005/8/quickstyle/simple1" qsCatId="simple" csTypeId="urn:microsoft.com/office/officeart/2005/8/colors/accent1_2" csCatId="accent1" phldr="1"/>
      <dgm:spPr/>
      <dgm:t>
        <a:bodyPr/>
        <a:lstStyle/>
        <a:p>
          <a:endParaRPr lang="en-US"/>
        </a:p>
      </dgm:t>
    </dgm:pt>
    <dgm:pt modelId="{BB2E798C-ED64-4B48-9044-1871BA52F457}">
      <dgm:prSet phldrT="[Text]"/>
      <dgm:spPr/>
      <dgm:t>
        <a:bodyPr/>
        <a:lstStyle/>
        <a:p>
          <a:r>
            <a:rPr lang="en-US" dirty="0"/>
            <a:t>Statistics Monitoring</a:t>
          </a:r>
        </a:p>
      </dgm:t>
    </dgm:pt>
    <dgm:pt modelId="{A451D1A8-F43E-41A8-A9F1-67852CD89AB5}" type="parTrans" cxnId="{EB1F29E1-B4DB-4455-B0C5-E6AE88C10310}">
      <dgm:prSet/>
      <dgm:spPr/>
      <dgm:t>
        <a:bodyPr/>
        <a:lstStyle/>
        <a:p>
          <a:endParaRPr lang="en-US"/>
        </a:p>
      </dgm:t>
    </dgm:pt>
    <dgm:pt modelId="{1642EEF9-CA38-4246-A3B6-505A6D717620}" type="sibTrans" cxnId="{EB1F29E1-B4DB-4455-B0C5-E6AE88C10310}">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t="-37000" b="-37000"/>
          </a:stretch>
        </a:blipFill>
      </dgm:spPr>
      <dgm:t>
        <a:bodyPr/>
        <a:lstStyle/>
        <a:p>
          <a:endParaRPr lang="en-US"/>
        </a:p>
      </dgm:t>
    </dgm:pt>
    <dgm:pt modelId="{7D84C277-DB89-43DE-825D-073EC4193895}">
      <dgm:prSet phldrT="[Text]"/>
      <dgm:spPr/>
      <dgm:t>
        <a:bodyPr/>
        <a:lstStyle/>
        <a:p>
          <a:r>
            <a:rPr lang="en-US" dirty="0"/>
            <a:t>Automatic Configuration </a:t>
          </a:r>
        </a:p>
        <a:p>
          <a:r>
            <a:rPr lang="en-US" dirty="0"/>
            <a:t>Management</a:t>
          </a:r>
        </a:p>
      </dgm:t>
    </dgm:pt>
    <dgm:pt modelId="{E99B2C60-9F29-40A5-994A-CF7FA6206ED5}" type="parTrans" cxnId="{2C13853B-5454-4D4A-9EB3-C0478D1543D0}">
      <dgm:prSet/>
      <dgm:spPr/>
      <dgm:t>
        <a:bodyPr/>
        <a:lstStyle/>
        <a:p>
          <a:endParaRPr lang="en-US"/>
        </a:p>
      </dgm:t>
    </dgm:pt>
    <dgm:pt modelId="{F2AA19FE-90FB-4C97-941A-889578A5E75A}" type="sibTrans" cxnId="{2C13853B-5454-4D4A-9EB3-C0478D1543D0}">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t="-7000" b="-7000"/>
          </a:stretch>
        </a:blipFill>
      </dgm:spPr>
      <dgm:t>
        <a:bodyPr/>
        <a:lstStyle/>
        <a:p>
          <a:endParaRPr lang="en-US"/>
        </a:p>
      </dgm:t>
    </dgm:pt>
    <dgm:pt modelId="{12871791-6242-4B5B-89B2-6DF426EBBB35}">
      <dgm:prSet phldrT="[Text]"/>
      <dgm:spPr/>
      <dgm:t>
        <a:bodyPr/>
        <a:lstStyle/>
        <a:p>
          <a:r>
            <a:rPr lang="en-US" dirty="0"/>
            <a:t>Wide Options from Static Sites to Dynamic Sites (PHP</a:t>
          </a:r>
          <a:r>
            <a:rPr lang="en-US" dirty="0">
              <a:latin typeface="Arial"/>
            </a:rPr>
            <a:t>,</a:t>
          </a:r>
          <a:r>
            <a:rPr lang="en-US" dirty="0"/>
            <a:t>JS )</a:t>
          </a:r>
        </a:p>
      </dgm:t>
    </dgm:pt>
    <dgm:pt modelId="{EF318C0E-727F-4556-9980-6611C539B625}" type="parTrans" cxnId="{17D43228-C7CF-4BAB-8684-F2FCBC355277}">
      <dgm:prSet/>
      <dgm:spPr/>
      <dgm:t>
        <a:bodyPr/>
        <a:lstStyle/>
        <a:p>
          <a:endParaRPr lang="en-US"/>
        </a:p>
      </dgm:t>
    </dgm:pt>
    <dgm:pt modelId="{B4341A60-5DC4-4359-8930-E52CD4B76C03}" type="sibTrans" cxnId="{17D43228-C7CF-4BAB-8684-F2FCBC355277}">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l="-11000" r="-11000"/>
          </a:stretch>
        </a:blipFill>
      </dgm:spPr>
      <dgm:t>
        <a:bodyPr/>
        <a:lstStyle/>
        <a:p>
          <a:endParaRPr lang="en-US"/>
        </a:p>
      </dgm:t>
    </dgm:pt>
    <dgm:pt modelId="{B69BDF63-0B0A-45EE-9581-7228FFABAFFC}" type="pres">
      <dgm:prSet presAssocID="{0106FE21-0A65-4127-B697-98647051B85E}" presName="Name0" presStyleCnt="0">
        <dgm:presLayoutVars>
          <dgm:chMax val="21"/>
          <dgm:chPref val="21"/>
        </dgm:presLayoutVars>
      </dgm:prSet>
      <dgm:spPr/>
    </dgm:pt>
    <dgm:pt modelId="{C2DE4884-701B-43A0-BD89-F025452955D2}" type="pres">
      <dgm:prSet presAssocID="{BB2E798C-ED64-4B48-9044-1871BA52F457}" presName="text1" presStyleCnt="0"/>
      <dgm:spPr/>
    </dgm:pt>
    <dgm:pt modelId="{3E10E4F0-C429-4168-9100-8BF055A10722}" type="pres">
      <dgm:prSet presAssocID="{BB2E798C-ED64-4B48-9044-1871BA52F457}" presName="textRepeatNode" presStyleLbl="alignNode1" presStyleIdx="0" presStyleCnt="3">
        <dgm:presLayoutVars>
          <dgm:chMax val="0"/>
          <dgm:chPref val="0"/>
          <dgm:bulletEnabled val="1"/>
        </dgm:presLayoutVars>
      </dgm:prSet>
      <dgm:spPr/>
    </dgm:pt>
    <dgm:pt modelId="{9C80BCCA-D49C-44E5-8697-5ABF5E23AE0F}" type="pres">
      <dgm:prSet presAssocID="{BB2E798C-ED64-4B48-9044-1871BA52F457}" presName="textaccent1" presStyleCnt="0"/>
      <dgm:spPr/>
    </dgm:pt>
    <dgm:pt modelId="{8ACC0983-25F9-4BDA-884F-3FED7045C097}" type="pres">
      <dgm:prSet presAssocID="{BB2E798C-ED64-4B48-9044-1871BA52F457}" presName="accentRepeatNode" presStyleLbl="solidAlignAcc1" presStyleIdx="0" presStyleCnt="6"/>
      <dgm:spPr/>
    </dgm:pt>
    <dgm:pt modelId="{382ACDAF-4E41-48DC-B1DE-138108B26A36}" type="pres">
      <dgm:prSet presAssocID="{1642EEF9-CA38-4246-A3B6-505A6D717620}" presName="image1" presStyleCnt="0"/>
      <dgm:spPr/>
    </dgm:pt>
    <dgm:pt modelId="{667FAF59-099C-4C3D-BED9-2F1F8C0696D9}" type="pres">
      <dgm:prSet presAssocID="{1642EEF9-CA38-4246-A3B6-505A6D717620}" presName="imageRepeatNode" presStyleLbl="alignAcc1" presStyleIdx="0" presStyleCnt="3" custLinFactX="65012" custLinFactY="-15975" custLinFactNeighborX="100000" custLinFactNeighborY="-100000"/>
      <dgm:spPr/>
    </dgm:pt>
    <dgm:pt modelId="{F50AB7BF-6BF0-42BF-8C31-17B355E34D10}" type="pres">
      <dgm:prSet presAssocID="{1642EEF9-CA38-4246-A3B6-505A6D717620}" presName="imageaccent1" presStyleCnt="0"/>
      <dgm:spPr/>
    </dgm:pt>
    <dgm:pt modelId="{E6AC289B-E350-4030-B84C-C0A6A8ABAD76}" type="pres">
      <dgm:prSet presAssocID="{1642EEF9-CA38-4246-A3B6-505A6D717620}" presName="accentRepeatNode" presStyleLbl="solidAlignAcc1" presStyleIdx="1" presStyleCnt="6"/>
      <dgm:spPr/>
    </dgm:pt>
    <dgm:pt modelId="{9BA56B72-FC34-4EAA-86E8-99C88DD28F9E}" type="pres">
      <dgm:prSet presAssocID="{7D84C277-DB89-43DE-825D-073EC4193895}" presName="text2" presStyleCnt="0"/>
      <dgm:spPr/>
    </dgm:pt>
    <dgm:pt modelId="{30679F4E-B372-45A3-B4D8-104ECF7E2FEC}" type="pres">
      <dgm:prSet presAssocID="{7D84C277-DB89-43DE-825D-073EC4193895}" presName="textRepeatNode" presStyleLbl="alignNode1" presStyleIdx="1" presStyleCnt="3">
        <dgm:presLayoutVars>
          <dgm:chMax val="0"/>
          <dgm:chPref val="0"/>
          <dgm:bulletEnabled val="1"/>
        </dgm:presLayoutVars>
      </dgm:prSet>
      <dgm:spPr/>
    </dgm:pt>
    <dgm:pt modelId="{2840B2A1-BE73-4EB3-8BCE-25D8070BF282}" type="pres">
      <dgm:prSet presAssocID="{7D84C277-DB89-43DE-825D-073EC4193895}" presName="textaccent2" presStyleCnt="0"/>
      <dgm:spPr/>
    </dgm:pt>
    <dgm:pt modelId="{1F2E6106-A2A7-4A36-B987-9610558C364F}" type="pres">
      <dgm:prSet presAssocID="{7D84C277-DB89-43DE-825D-073EC4193895}" presName="accentRepeatNode" presStyleLbl="solidAlignAcc1" presStyleIdx="2" presStyleCnt="6"/>
      <dgm:spPr/>
    </dgm:pt>
    <dgm:pt modelId="{F759188A-8442-45C0-8313-8658C25ED720}" type="pres">
      <dgm:prSet presAssocID="{F2AA19FE-90FB-4C97-941A-889578A5E75A}" presName="image2" presStyleCnt="0"/>
      <dgm:spPr/>
    </dgm:pt>
    <dgm:pt modelId="{BA147483-8F51-434F-BB5E-577A2088D0B9}" type="pres">
      <dgm:prSet presAssocID="{F2AA19FE-90FB-4C97-941A-889578A5E75A}" presName="imageRepeatNode" presStyleLbl="alignAcc1" presStyleIdx="1" presStyleCnt="3"/>
      <dgm:spPr/>
    </dgm:pt>
    <dgm:pt modelId="{4F2B10A7-BBB1-4DA0-A943-A891BEC68989}" type="pres">
      <dgm:prSet presAssocID="{F2AA19FE-90FB-4C97-941A-889578A5E75A}" presName="imageaccent2" presStyleCnt="0"/>
      <dgm:spPr/>
    </dgm:pt>
    <dgm:pt modelId="{594B22D8-9F0F-46C2-8A69-352DA8CC4428}" type="pres">
      <dgm:prSet presAssocID="{F2AA19FE-90FB-4C97-941A-889578A5E75A}" presName="accentRepeatNode" presStyleLbl="solidAlignAcc1" presStyleIdx="3" presStyleCnt="6"/>
      <dgm:spPr/>
    </dgm:pt>
    <dgm:pt modelId="{B22776A0-AC59-46ED-8813-BBBFEBD7922C}" type="pres">
      <dgm:prSet presAssocID="{12871791-6242-4B5B-89B2-6DF426EBBB35}" presName="text3" presStyleCnt="0"/>
      <dgm:spPr/>
    </dgm:pt>
    <dgm:pt modelId="{C0C1B6A6-830D-4696-830D-88F4C3D02466}" type="pres">
      <dgm:prSet presAssocID="{12871791-6242-4B5B-89B2-6DF426EBBB35}" presName="textRepeatNode" presStyleLbl="alignNode1" presStyleIdx="2" presStyleCnt="3">
        <dgm:presLayoutVars>
          <dgm:chMax val="0"/>
          <dgm:chPref val="0"/>
          <dgm:bulletEnabled val="1"/>
        </dgm:presLayoutVars>
      </dgm:prSet>
      <dgm:spPr/>
    </dgm:pt>
    <dgm:pt modelId="{A5EF3465-A001-4218-863E-44253FA60D11}" type="pres">
      <dgm:prSet presAssocID="{12871791-6242-4B5B-89B2-6DF426EBBB35}" presName="textaccent3" presStyleCnt="0"/>
      <dgm:spPr/>
    </dgm:pt>
    <dgm:pt modelId="{0B326264-DD2F-47DA-8F41-A4E1018F9C83}" type="pres">
      <dgm:prSet presAssocID="{12871791-6242-4B5B-89B2-6DF426EBBB35}" presName="accentRepeatNode" presStyleLbl="solidAlignAcc1" presStyleIdx="4" presStyleCnt="6"/>
      <dgm:spPr/>
    </dgm:pt>
    <dgm:pt modelId="{7508C692-3E6B-4E84-90E9-DD111448E580}" type="pres">
      <dgm:prSet presAssocID="{B4341A60-5DC4-4359-8930-E52CD4B76C03}" presName="image3" presStyleCnt="0"/>
      <dgm:spPr/>
    </dgm:pt>
    <dgm:pt modelId="{1878DD3C-A327-4EF1-8802-316513CF0E9C}" type="pres">
      <dgm:prSet presAssocID="{B4341A60-5DC4-4359-8930-E52CD4B76C03}" presName="imageRepeatNode" presStyleLbl="alignAcc1" presStyleIdx="2" presStyleCnt="3" custLinFactX="-67176" custLinFactY="9814" custLinFactNeighborX="-100000" custLinFactNeighborY="100000"/>
      <dgm:spPr/>
    </dgm:pt>
    <dgm:pt modelId="{09C16933-B64C-4C19-9959-BF11DB21AD73}" type="pres">
      <dgm:prSet presAssocID="{B4341A60-5DC4-4359-8930-E52CD4B76C03}" presName="imageaccent3" presStyleCnt="0"/>
      <dgm:spPr/>
    </dgm:pt>
    <dgm:pt modelId="{B028F2C2-ADEB-4499-B5D8-704A068135A4}" type="pres">
      <dgm:prSet presAssocID="{B4341A60-5DC4-4359-8930-E52CD4B76C03}" presName="accentRepeatNode" presStyleLbl="solidAlignAcc1" presStyleIdx="5" presStyleCnt="6"/>
      <dgm:spPr/>
    </dgm:pt>
  </dgm:ptLst>
  <dgm:cxnLst>
    <dgm:cxn modelId="{96507D15-2377-4571-9BBA-FB9DB28FA563}" type="presOf" srcId="{BB2E798C-ED64-4B48-9044-1871BA52F457}" destId="{3E10E4F0-C429-4168-9100-8BF055A10722}" srcOrd="0" destOrd="0" presId="urn:microsoft.com/office/officeart/2008/layout/HexagonCluster"/>
    <dgm:cxn modelId="{BAF0EC26-4D12-41BA-AD29-E49C2AB47C86}" type="presOf" srcId="{12871791-6242-4B5B-89B2-6DF426EBBB35}" destId="{C0C1B6A6-830D-4696-830D-88F4C3D02466}" srcOrd="0" destOrd="0" presId="urn:microsoft.com/office/officeart/2008/layout/HexagonCluster"/>
    <dgm:cxn modelId="{17D43228-C7CF-4BAB-8684-F2FCBC355277}" srcId="{0106FE21-0A65-4127-B697-98647051B85E}" destId="{12871791-6242-4B5B-89B2-6DF426EBBB35}" srcOrd="2" destOrd="0" parTransId="{EF318C0E-727F-4556-9980-6611C539B625}" sibTransId="{B4341A60-5DC4-4359-8930-E52CD4B76C03}"/>
    <dgm:cxn modelId="{2C13853B-5454-4D4A-9EB3-C0478D1543D0}" srcId="{0106FE21-0A65-4127-B697-98647051B85E}" destId="{7D84C277-DB89-43DE-825D-073EC4193895}" srcOrd="1" destOrd="0" parTransId="{E99B2C60-9F29-40A5-994A-CF7FA6206ED5}" sibTransId="{F2AA19FE-90FB-4C97-941A-889578A5E75A}"/>
    <dgm:cxn modelId="{0E18AA41-C5FA-4544-91A5-62C8492CB197}" type="presOf" srcId="{1642EEF9-CA38-4246-A3B6-505A6D717620}" destId="{667FAF59-099C-4C3D-BED9-2F1F8C0696D9}" srcOrd="0" destOrd="0" presId="urn:microsoft.com/office/officeart/2008/layout/HexagonCluster"/>
    <dgm:cxn modelId="{4D660CA6-2F9A-41CE-B16B-EC5D0179067A}" type="presOf" srcId="{0106FE21-0A65-4127-B697-98647051B85E}" destId="{B69BDF63-0B0A-45EE-9581-7228FFABAFFC}" srcOrd="0" destOrd="0" presId="urn:microsoft.com/office/officeart/2008/layout/HexagonCluster"/>
    <dgm:cxn modelId="{BE3CF1B3-068F-4F74-A975-4EDC9DD603EC}" type="presOf" srcId="{7D84C277-DB89-43DE-825D-073EC4193895}" destId="{30679F4E-B372-45A3-B4D8-104ECF7E2FEC}" srcOrd="0" destOrd="0" presId="urn:microsoft.com/office/officeart/2008/layout/HexagonCluster"/>
    <dgm:cxn modelId="{EB1F29E1-B4DB-4455-B0C5-E6AE88C10310}" srcId="{0106FE21-0A65-4127-B697-98647051B85E}" destId="{BB2E798C-ED64-4B48-9044-1871BA52F457}" srcOrd="0" destOrd="0" parTransId="{A451D1A8-F43E-41A8-A9F1-67852CD89AB5}" sibTransId="{1642EEF9-CA38-4246-A3B6-505A6D717620}"/>
    <dgm:cxn modelId="{FC805AF0-E0A1-4870-AE0D-20E8698AD03F}" type="presOf" srcId="{F2AA19FE-90FB-4C97-941A-889578A5E75A}" destId="{BA147483-8F51-434F-BB5E-577A2088D0B9}" srcOrd="0" destOrd="0" presId="urn:microsoft.com/office/officeart/2008/layout/HexagonCluster"/>
    <dgm:cxn modelId="{522DB2F6-CB2E-4AA1-B147-1F83DBC02587}" type="presOf" srcId="{B4341A60-5DC4-4359-8930-E52CD4B76C03}" destId="{1878DD3C-A327-4EF1-8802-316513CF0E9C}" srcOrd="0" destOrd="0" presId="urn:microsoft.com/office/officeart/2008/layout/HexagonCluster"/>
    <dgm:cxn modelId="{F429EAD0-ADAA-40AE-BEB9-CC2904EFDCED}" type="presParOf" srcId="{B69BDF63-0B0A-45EE-9581-7228FFABAFFC}" destId="{C2DE4884-701B-43A0-BD89-F025452955D2}" srcOrd="0" destOrd="0" presId="urn:microsoft.com/office/officeart/2008/layout/HexagonCluster"/>
    <dgm:cxn modelId="{0425A441-F2C6-4D2F-94FB-1BE31AA4E2AA}" type="presParOf" srcId="{C2DE4884-701B-43A0-BD89-F025452955D2}" destId="{3E10E4F0-C429-4168-9100-8BF055A10722}" srcOrd="0" destOrd="0" presId="urn:microsoft.com/office/officeart/2008/layout/HexagonCluster"/>
    <dgm:cxn modelId="{DF5D4F96-AB11-47B6-9C9A-442987D536AD}" type="presParOf" srcId="{B69BDF63-0B0A-45EE-9581-7228FFABAFFC}" destId="{9C80BCCA-D49C-44E5-8697-5ABF5E23AE0F}" srcOrd="1" destOrd="0" presId="urn:microsoft.com/office/officeart/2008/layout/HexagonCluster"/>
    <dgm:cxn modelId="{03EF7AF4-8C66-4B61-A458-17C9DF0CA322}" type="presParOf" srcId="{9C80BCCA-D49C-44E5-8697-5ABF5E23AE0F}" destId="{8ACC0983-25F9-4BDA-884F-3FED7045C097}" srcOrd="0" destOrd="0" presId="urn:microsoft.com/office/officeart/2008/layout/HexagonCluster"/>
    <dgm:cxn modelId="{73FA7381-605A-4F3C-B413-1A2F13DD50F5}" type="presParOf" srcId="{B69BDF63-0B0A-45EE-9581-7228FFABAFFC}" destId="{382ACDAF-4E41-48DC-B1DE-138108B26A36}" srcOrd="2" destOrd="0" presId="urn:microsoft.com/office/officeart/2008/layout/HexagonCluster"/>
    <dgm:cxn modelId="{23F1A981-F397-458F-8AEC-69D1AC41CE80}" type="presParOf" srcId="{382ACDAF-4E41-48DC-B1DE-138108B26A36}" destId="{667FAF59-099C-4C3D-BED9-2F1F8C0696D9}" srcOrd="0" destOrd="0" presId="urn:microsoft.com/office/officeart/2008/layout/HexagonCluster"/>
    <dgm:cxn modelId="{5329DE6E-D508-455A-8CB2-192F3F4C7E25}" type="presParOf" srcId="{B69BDF63-0B0A-45EE-9581-7228FFABAFFC}" destId="{F50AB7BF-6BF0-42BF-8C31-17B355E34D10}" srcOrd="3" destOrd="0" presId="urn:microsoft.com/office/officeart/2008/layout/HexagonCluster"/>
    <dgm:cxn modelId="{5FA713C2-58B0-420F-A031-3B68487D468A}" type="presParOf" srcId="{F50AB7BF-6BF0-42BF-8C31-17B355E34D10}" destId="{E6AC289B-E350-4030-B84C-C0A6A8ABAD76}" srcOrd="0" destOrd="0" presId="urn:microsoft.com/office/officeart/2008/layout/HexagonCluster"/>
    <dgm:cxn modelId="{F5340AF0-4EB7-46DD-BE4E-EA2FAA484CFD}" type="presParOf" srcId="{B69BDF63-0B0A-45EE-9581-7228FFABAFFC}" destId="{9BA56B72-FC34-4EAA-86E8-99C88DD28F9E}" srcOrd="4" destOrd="0" presId="urn:microsoft.com/office/officeart/2008/layout/HexagonCluster"/>
    <dgm:cxn modelId="{05BE9781-73CD-4353-B0D0-619405F79F54}" type="presParOf" srcId="{9BA56B72-FC34-4EAA-86E8-99C88DD28F9E}" destId="{30679F4E-B372-45A3-B4D8-104ECF7E2FEC}" srcOrd="0" destOrd="0" presId="urn:microsoft.com/office/officeart/2008/layout/HexagonCluster"/>
    <dgm:cxn modelId="{C53E9498-B8D1-47A3-886D-765E131FE837}" type="presParOf" srcId="{B69BDF63-0B0A-45EE-9581-7228FFABAFFC}" destId="{2840B2A1-BE73-4EB3-8BCE-25D8070BF282}" srcOrd="5" destOrd="0" presId="urn:microsoft.com/office/officeart/2008/layout/HexagonCluster"/>
    <dgm:cxn modelId="{D3678090-C239-4C27-81CD-E42059F4EF43}" type="presParOf" srcId="{2840B2A1-BE73-4EB3-8BCE-25D8070BF282}" destId="{1F2E6106-A2A7-4A36-B987-9610558C364F}" srcOrd="0" destOrd="0" presId="urn:microsoft.com/office/officeart/2008/layout/HexagonCluster"/>
    <dgm:cxn modelId="{0800A4F1-C3BD-4A2A-91AE-4BB41790D689}" type="presParOf" srcId="{B69BDF63-0B0A-45EE-9581-7228FFABAFFC}" destId="{F759188A-8442-45C0-8313-8658C25ED720}" srcOrd="6" destOrd="0" presId="urn:microsoft.com/office/officeart/2008/layout/HexagonCluster"/>
    <dgm:cxn modelId="{1840D381-5FA8-46E7-93C8-DF4E73F9E900}" type="presParOf" srcId="{F759188A-8442-45C0-8313-8658C25ED720}" destId="{BA147483-8F51-434F-BB5E-577A2088D0B9}" srcOrd="0" destOrd="0" presId="urn:microsoft.com/office/officeart/2008/layout/HexagonCluster"/>
    <dgm:cxn modelId="{683DFF4B-E908-4BFD-8B33-CF842CDA6F0E}" type="presParOf" srcId="{B69BDF63-0B0A-45EE-9581-7228FFABAFFC}" destId="{4F2B10A7-BBB1-4DA0-A943-A891BEC68989}" srcOrd="7" destOrd="0" presId="urn:microsoft.com/office/officeart/2008/layout/HexagonCluster"/>
    <dgm:cxn modelId="{C0D6F650-1A7F-4997-A27A-ADE07A2AA4A7}" type="presParOf" srcId="{4F2B10A7-BBB1-4DA0-A943-A891BEC68989}" destId="{594B22D8-9F0F-46C2-8A69-352DA8CC4428}" srcOrd="0" destOrd="0" presId="urn:microsoft.com/office/officeart/2008/layout/HexagonCluster"/>
    <dgm:cxn modelId="{30269013-97AA-4664-A700-A6F1F267965F}" type="presParOf" srcId="{B69BDF63-0B0A-45EE-9581-7228FFABAFFC}" destId="{B22776A0-AC59-46ED-8813-BBBFEBD7922C}" srcOrd="8" destOrd="0" presId="urn:microsoft.com/office/officeart/2008/layout/HexagonCluster"/>
    <dgm:cxn modelId="{4539E02C-101D-40F8-B1BE-560305AB2150}" type="presParOf" srcId="{B22776A0-AC59-46ED-8813-BBBFEBD7922C}" destId="{C0C1B6A6-830D-4696-830D-88F4C3D02466}" srcOrd="0" destOrd="0" presId="urn:microsoft.com/office/officeart/2008/layout/HexagonCluster"/>
    <dgm:cxn modelId="{40C31D20-D750-4878-9502-C070459A5BDC}" type="presParOf" srcId="{B69BDF63-0B0A-45EE-9581-7228FFABAFFC}" destId="{A5EF3465-A001-4218-863E-44253FA60D11}" srcOrd="9" destOrd="0" presId="urn:microsoft.com/office/officeart/2008/layout/HexagonCluster"/>
    <dgm:cxn modelId="{D6B02784-066E-4E11-B051-779FDED73B3D}" type="presParOf" srcId="{A5EF3465-A001-4218-863E-44253FA60D11}" destId="{0B326264-DD2F-47DA-8F41-A4E1018F9C83}" srcOrd="0" destOrd="0" presId="urn:microsoft.com/office/officeart/2008/layout/HexagonCluster"/>
    <dgm:cxn modelId="{29411CC8-8643-4E0F-876E-38BE019FEEDF}" type="presParOf" srcId="{B69BDF63-0B0A-45EE-9581-7228FFABAFFC}" destId="{7508C692-3E6B-4E84-90E9-DD111448E580}" srcOrd="10" destOrd="0" presId="urn:microsoft.com/office/officeart/2008/layout/HexagonCluster"/>
    <dgm:cxn modelId="{4743DF94-D5C4-4F55-AB87-F2FB820CA964}" type="presParOf" srcId="{7508C692-3E6B-4E84-90E9-DD111448E580}" destId="{1878DD3C-A327-4EF1-8802-316513CF0E9C}" srcOrd="0" destOrd="0" presId="urn:microsoft.com/office/officeart/2008/layout/HexagonCluster"/>
    <dgm:cxn modelId="{3CE3F0CE-C335-4A71-9AC3-A9C0F3513C89}" type="presParOf" srcId="{B69BDF63-0B0A-45EE-9581-7228FFABAFFC}" destId="{09C16933-B64C-4C19-9959-BF11DB21AD73}" srcOrd="11" destOrd="0" presId="urn:microsoft.com/office/officeart/2008/layout/HexagonCluster"/>
    <dgm:cxn modelId="{ADE94D81-F4BE-4EB9-BC8F-80B125274AFB}" type="presParOf" srcId="{09C16933-B64C-4C19-9959-BF11DB21AD73}" destId="{B028F2C2-ADEB-4499-B5D8-704A068135A4}" srcOrd="0" destOrd="0" presId="urn:microsoft.com/office/officeart/2008/layout/Hexagon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7979A10-70E0-4254-8503-E5B331518350}"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US"/>
        </a:p>
      </dgm:t>
    </dgm:pt>
    <dgm:pt modelId="{D76424C8-0ABB-4CF5-A561-9D442C9559BE}">
      <dgm:prSet phldrT="[Text]"/>
      <dgm:spPr/>
      <dgm:t>
        <a:bodyPr/>
        <a:lstStyle/>
        <a:p>
          <a:r>
            <a:rPr lang="en-US" dirty="0">
              <a:latin typeface="Arial"/>
            </a:rPr>
            <a:t>Usability</a:t>
          </a:r>
          <a:endParaRPr lang="en-US" dirty="0"/>
        </a:p>
      </dgm:t>
    </dgm:pt>
    <dgm:pt modelId="{D9D4EC15-57EB-4394-B3C3-7173608268A3}" type="parTrans" cxnId="{EDB24556-5D4B-4CD6-A022-BE49ADB82275}">
      <dgm:prSet/>
      <dgm:spPr/>
      <dgm:t>
        <a:bodyPr/>
        <a:lstStyle/>
        <a:p>
          <a:endParaRPr lang="en-US"/>
        </a:p>
      </dgm:t>
    </dgm:pt>
    <dgm:pt modelId="{FD684EA1-7C26-41C5-BA6C-0F4FD65EB951}" type="sibTrans" cxnId="{EDB24556-5D4B-4CD6-A022-BE49ADB82275}">
      <dgm:prSet/>
      <dgm:spPr/>
      <dgm:t>
        <a:bodyPr/>
        <a:lstStyle/>
        <a:p>
          <a:endParaRPr lang="en-US"/>
        </a:p>
      </dgm:t>
    </dgm:pt>
    <dgm:pt modelId="{5CC03675-6E01-4B20-B291-50A64DC2A0CC}">
      <dgm:prSet phldrT="[Text]"/>
      <dgm:spPr/>
      <dgm:t>
        <a:bodyPr/>
        <a:lstStyle/>
        <a:p>
          <a:endParaRPr lang="en-US" dirty="0">
            <a:solidFill>
              <a:schemeClr val="bg1"/>
            </a:solidFill>
          </a:endParaRPr>
        </a:p>
      </dgm:t>
    </dgm:pt>
    <dgm:pt modelId="{2B6275CB-6E61-4BFB-9FDE-7DBCB593A366}" type="parTrans" cxnId="{41492C74-00A7-4090-8D0C-8FAEEDB56FDC}">
      <dgm:prSet/>
      <dgm:spPr/>
      <dgm:t>
        <a:bodyPr/>
        <a:lstStyle/>
        <a:p>
          <a:endParaRPr lang="en-US"/>
        </a:p>
      </dgm:t>
    </dgm:pt>
    <dgm:pt modelId="{7CE89B4C-9B7B-419D-9C96-138FC03578E6}" type="sibTrans" cxnId="{41492C74-00A7-4090-8D0C-8FAEEDB56FDC}">
      <dgm:prSet/>
      <dgm:spPr/>
      <dgm:t>
        <a:bodyPr/>
        <a:lstStyle/>
        <a:p>
          <a:endParaRPr lang="en-US"/>
        </a:p>
      </dgm:t>
    </dgm:pt>
    <dgm:pt modelId="{20E86BF0-95B2-4E2C-B39F-D8E2916B3C5F}">
      <dgm:prSet phldrT="[Text]"/>
      <dgm:spPr/>
      <dgm:t>
        <a:bodyPr/>
        <a:lstStyle/>
        <a:p>
          <a:pPr rtl="0"/>
          <a:r>
            <a:rPr lang="en-US" dirty="0">
              <a:solidFill>
                <a:schemeClr val="tx1"/>
              </a:solidFill>
            </a:rPr>
            <a:t>Unlike services which stick to a platform , </a:t>
          </a:r>
          <a:r>
            <a:rPr lang="en-US" dirty="0" err="1">
              <a:solidFill>
                <a:schemeClr val="tx1"/>
              </a:solidFill>
            </a:rPr>
            <a:t>deploSite</a:t>
          </a:r>
          <a:r>
            <a:rPr lang="en-US" dirty="0">
              <a:solidFill>
                <a:schemeClr val="tx1"/>
              </a:solidFill>
            </a:rPr>
            <a:t> gives various running environment</a:t>
          </a:r>
          <a:r>
            <a:rPr lang="en-US" dirty="0">
              <a:solidFill>
                <a:schemeClr val="bg1"/>
              </a:solidFill>
            </a:rPr>
            <a:t>.</a:t>
          </a:r>
          <a:r>
            <a:rPr lang="en-US" dirty="0">
              <a:solidFill>
                <a:schemeClr val="bg1"/>
              </a:solidFill>
              <a:latin typeface="Arial"/>
            </a:rPr>
            <a:t> </a:t>
          </a:r>
          <a:endParaRPr lang="en-US" dirty="0">
            <a:solidFill>
              <a:schemeClr val="bg1"/>
            </a:solidFill>
          </a:endParaRPr>
        </a:p>
      </dgm:t>
    </dgm:pt>
    <dgm:pt modelId="{DF395680-7E6D-46D4-A115-C65BE9C88FB2}" type="parTrans" cxnId="{A6933516-56B4-4941-8B2A-A405433C5D96}">
      <dgm:prSet/>
      <dgm:spPr/>
      <dgm:t>
        <a:bodyPr/>
        <a:lstStyle/>
        <a:p>
          <a:endParaRPr lang="en-US"/>
        </a:p>
      </dgm:t>
    </dgm:pt>
    <dgm:pt modelId="{9F616440-A8E2-4422-B02D-2F30697BE914}" type="sibTrans" cxnId="{A6933516-56B4-4941-8B2A-A405433C5D96}">
      <dgm:prSet/>
      <dgm:spPr/>
      <dgm:t>
        <a:bodyPr/>
        <a:lstStyle/>
        <a:p>
          <a:endParaRPr lang="en-US"/>
        </a:p>
      </dgm:t>
    </dgm:pt>
    <dgm:pt modelId="{40B1921F-46BC-41A1-92FC-5D59CDA322EA}">
      <dgm:prSet phldrT="[Text]"/>
      <dgm:spPr/>
      <dgm:t>
        <a:bodyPr/>
        <a:lstStyle/>
        <a:p>
          <a:r>
            <a:rPr lang="en-US" dirty="0">
              <a:latin typeface="Arial"/>
            </a:rPr>
            <a:t>Supportability</a:t>
          </a:r>
          <a:endParaRPr lang="en-US" dirty="0"/>
        </a:p>
      </dgm:t>
    </dgm:pt>
    <dgm:pt modelId="{FB4C907B-AFEB-4ACC-90DD-17D1AACD42CF}" type="parTrans" cxnId="{17A2954F-53FB-45FD-BC2E-31B0591425FF}">
      <dgm:prSet/>
      <dgm:spPr/>
      <dgm:t>
        <a:bodyPr/>
        <a:lstStyle/>
        <a:p>
          <a:endParaRPr lang="en-US"/>
        </a:p>
      </dgm:t>
    </dgm:pt>
    <dgm:pt modelId="{090296C6-08FC-4788-B579-CF9AD56B6052}" type="sibTrans" cxnId="{17A2954F-53FB-45FD-BC2E-31B0591425FF}">
      <dgm:prSet/>
      <dgm:spPr/>
      <dgm:t>
        <a:bodyPr/>
        <a:lstStyle/>
        <a:p>
          <a:endParaRPr lang="en-US"/>
        </a:p>
      </dgm:t>
    </dgm:pt>
    <dgm:pt modelId="{E254CC87-C761-465C-B1CB-F5F65D952BF6}">
      <dgm:prSet phldrT="[Text]"/>
      <dgm:spPr/>
      <dgm:t>
        <a:bodyPr/>
        <a:lstStyle/>
        <a:p>
          <a:endParaRPr lang="en-US" dirty="0">
            <a:solidFill>
              <a:schemeClr val="bg1"/>
            </a:solidFill>
          </a:endParaRPr>
        </a:p>
      </dgm:t>
    </dgm:pt>
    <dgm:pt modelId="{637403F7-2ED4-47C6-B9B8-C81FFA604A8E}" type="parTrans" cxnId="{51C11442-6354-4EBB-98A9-92B6D4122C29}">
      <dgm:prSet/>
      <dgm:spPr/>
      <dgm:t>
        <a:bodyPr/>
        <a:lstStyle/>
        <a:p>
          <a:endParaRPr lang="en-US"/>
        </a:p>
      </dgm:t>
    </dgm:pt>
    <dgm:pt modelId="{F8461080-E248-4480-B2C3-70C83CF54AA2}" type="sibTrans" cxnId="{51C11442-6354-4EBB-98A9-92B6D4122C29}">
      <dgm:prSet/>
      <dgm:spPr/>
      <dgm:t>
        <a:bodyPr/>
        <a:lstStyle/>
        <a:p>
          <a:endParaRPr lang="en-US"/>
        </a:p>
      </dgm:t>
    </dgm:pt>
    <dgm:pt modelId="{4FA51815-B3B3-4CA5-9284-D768774FEF06}">
      <dgm:prSet phldrT="[Text]"/>
      <dgm:spPr/>
      <dgm:t>
        <a:bodyPr/>
        <a:lstStyle/>
        <a:p>
          <a:pPr rtl="0"/>
          <a:r>
            <a:rPr lang="en-US" dirty="0">
              <a:solidFill>
                <a:schemeClr val="tx1"/>
              </a:solidFill>
            </a:rPr>
            <a:t>Static sites could be given a namespace with routes on same host. Dynamic sites will require a new host.</a:t>
          </a:r>
          <a:r>
            <a:rPr lang="en-US" dirty="0">
              <a:solidFill>
                <a:schemeClr val="tx1"/>
              </a:solidFill>
              <a:latin typeface="Arial"/>
            </a:rPr>
            <a:t> </a:t>
          </a:r>
          <a:endParaRPr lang="en-US" dirty="0">
            <a:solidFill>
              <a:schemeClr val="tx1"/>
            </a:solidFill>
          </a:endParaRPr>
        </a:p>
      </dgm:t>
    </dgm:pt>
    <dgm:pt modelId="{4EEDCC39-C757-4C56-8246-BD76A8BD536A}" type="parTrans" cxnId="{378B4BE7-9C53-4982-BA41-0661F1ACF229}">
      <dgm:prSet/>
      <dgm:spPr/>
      <dgm:t>
        <a:bodyPr/>
        <a:lstStyle/>
        <a:p>
          <a:endParaRPr lang="en-US"/>
        </a:p>
      </dgm:t>
    </dgm:pt>
    <dgm:pt modelId="{27D7E55E-D5E3-42E9-A7B4-64A8AB6DE02F}" type="sibTrans" cxnId="{378B4BE7-9C53-4982-BA41-0661F1ACF229}">
      <dgm:prSet/>
      <dgm:spPr/>
      <dgm:t>
        <a:bodyPr/>
        <a:lstStyle/>
        <a:p>
          <a:endParaRPr lang="en-US"/>
        </a:p>
      </dgm:t>
    </dgm:pt>
    <dgm:pt modelId="{5099B14C-2205-4A5F-9509-DEA7B127DCF6}">
      <dgm:prSet phldrT="[Text]"/>
      <dgm:spPr/>
      <dgm:t>
        <a:bodyPr/>
        <a:lstStyle/>
        <a:p>
          <a:r>
            <a:rPr lang="en-US" dirty="0">
              <a:latin typeface="Arial"/>
            </a:rPr>
            <a:t>Reliability</a:t>
          </a:r>
          <a:endParaRPr lang="en-US" dirty="0"/>
        </a:p>
      </dgm:t>
    </dgm:pt>
    <dgm:pt modelId="{5A107AA1-C07D-4F21-B756-C7233D652A40}" type="parTrans" cxnId="{87F8DC48-0D2C-4EAA-9AC6-C8A242E79D17}">
      <dgm:prSet/>
      <dgm:spPr/>
      <dgm:t>
        <a:bodyPr/>
        <a:lstStyle/>
        <a:p>
          <a:endParaRPr lang="en-US"/>
        </a:p>
      </dgm:t>
    </dgm:pt>
    <dgm:pt modelId="{9462DDE8-0D9F-495F-BEB5-5D63A43A0092}" type="sibTrans" cxnId="{87F8DC48-0D2C-4EAA-9AC6-C8A242E79D17}">
      <dgm:prSet/>
      <dgm:spPr/>
      <dgm:t>
        <a:bodyPr/>
        <a:lstStyle/>
        <a:p>
          <a:endParaRPr lang="en-US"/>
        </a:p>
      </dgm:t>
    </dgm:pt>
    <dgm:pt modelId="{68486577-C68F-4253-9843-0C8658B25F78}">
      <dgm:prSet phldrT="[Text]"/>
      <dgm:spPr/>
      <dgm:t>
        <a:bodyPr/>
        <a:lstStyle/>
        <a:p>
          <a:endParaRPr lang="en-US" dirty="0">
            <a:solidFill>
              <a:schemeClr val="bg1"/>
            </a:solidFill>
          </a:endParaRPr>
        </a:p>
      </dgm:t>
    </dgm:pt>
    <dgm:pt modelId="{3D6009C0-3DAE-44F9-BFB3-56C48D7D2879}" type="parTrans" cxnId="{F2C0F87E-57B8-4162-8436-5BDDDFFCF280}">
      <dgm:prSet/>
      <dgm:spPr/>
      <dgm:t>
        <a:bodyPr/>
        <a:lstStyle/>
        <a:p>
          <a:endParaRPr lang="en-US"/>
        </a:p>
      </dgm:t>
    </dgm:pt>
    <dgm:pt modelId="{AA3A9CA3-61EF-45C0-8EFC-A56B6D7508EA}" type="sibTrans" cxnId="{F2C0F87E-57B8-4162-8436-5BDDDFFCF280}">
      <dgm:prSet/>
      <dgm:spPr/>
      <dgm:t>
        <a:bodyPr/>
        <a:lstStyle/>
        <a:p>
          <a:endParaRPr lang="en-US"/>
        </a:p>
      </dgm:t>
    </dgm:pt>
    <dgm:pt modelId="{9E9B818C-7D58-4FE6-BB20-82F1A946FA5B}">
      <dgm:prSet phldrT="[Text]"/>
      <dgm:spPr/>
      <dgm:t>
        <a:bodyPr/>
        <a:lstStyle/>
        <a:p>
          <a:r>
            <a:rPr lang="en-US" dirty="0">
              <a:solidFill>
                <a:schemeClr val="tx1"/>
              </a:solidFill>
              <a:latin typeface="Century Gothic"/>
            </a:rPr>
            <a:t>Manual and repetitive tasks are time consuming , same are reduced with scripting tools</a:t>
          </a:r>
        </a:p>
      </dgm:t>
    </dgm:pt>
    <dgm:pt modelId="{F99BB284-0321-4A2D-A5AE-46B31A76C3A5}" type="parTrans" cxnId="{A77FB3EB-06A1-4AAE-BF85-93698B315F00}">
      <dgm:prSet/>
      <dgm:spPr/>
      <dgm:t>
        <a:bodyPr/>
        <a:lstStyle/>
        <a:p>
          <a:endParaRPr lang="en-US"/>
        </a:p>
      </dgm:t>
    </dgm:pt>
    <dgm:pt modelId="{3CCE779A-61D7-487F-96A5-3BBE75A42E19}" type="sibTrans" cxnId="{A77FB3EB-06A1-4AAE-BF85-93698B315F00}">
      <dgm:prSet/>
      <dgm:spPr/>
      <dgm:t>
        <a:bodyPr/>
        <a:lstStyle/>
        <a:p>
          <a:endParaRPr lang="en-US"/>
        </a:p>
      </dgm:t>
    </dgm:pt>
    <dgm:pt modelId="{C0029C63-3A55-4134-BCE8-FCF1A9F4A41F}" type="pres">
      <dgm:prSet presAssocID="{47979A10-70E0-4254-8503-E5B331518350}" presName="Name0" presStyleCnt="0">
        <dgm:presLayoutVars>
          <dgm:chMax/>
          <dgm:chPref val="3"/>
          <dgm:dir/>
          <dgm:animOne val="branch"/>
          <dgm:animLvl val="lvl"/>
        </dgm:presLayoutVars>
      </dgm:prSet>
      <dgm:spPr/>
    </dgm:pt>
    <dgm:pt modelId="{B90528D2-3356-4D31-B431-8C3CFCBA533F}" type="pres">
      <dgm:prSet presAssocID="{D76424C8-0ABB-4CF5-A561-9D442C9559BE}" presName="composite" presStyleCnt="0"/>
      <dgm:spPr/>
    </dgm:pt>
    <dgm:pt modelId="{C3DE4146-89C1-499D-B322-441D5FF59584}" type="pres">
      <dgm:prSet presAssocID="{D76424C8-0ABB-4CF5-A561-9D442C9559BE}" presName="FirstChild" presStyleLbl="revTx" presStyleIdx="0" presStyleCnt="6">
        <dgm:presLayoutVars>
          <dgm:chMax val="0"/>
          <dgm:chPref val="0"/>
          <dgm:bulletEnabled val="1"/>
        </dgm:presLayoutVars>
      </dgm:prSet>
      <dgm:spPr/>
    </dgm:pt>
    <dgm:pt modelId="{C242A8F1-CBC4-4DA0-8B9B-8EB23C758457}" type="pres">
      <dgm:prSet presAssocID="{D76424C8-0ABB-4CF5-A561-9D442C9559BE}" presName="Parent" presStyleLbl="alignNode1" presStyleIdx="0" presStyleCnt="3">
        <dgm:presLayoutVars>
          <dgm:chMax val="3"/>
          <dgm:chPref val="3"/>
          <dgm:bulletEnabled val="1"/>
        </dgm:presLayoutVars>
      </dgm:prSet>
      <dgm:spPr/>
    </dgm:pt>
    <dgm:pt modelId="{EC63A621-D285-44CC-869E-285EACA46A28}" type="pres">
      <dgm:prSet presAssocID="{D76424C8-0ABB-4CF5-A561-9D442C9559BE}" presName="Accent" presStyleLbl="parChTrans1D1" presStyleIdx="0" presStyleCnt="3"/>
      <dgm:spPr/>
    </dgm:pt>
    <dgm:pt modelId="{DCD382AA-6AE6-4915-AEB1-A1AA5935D2A0}" type="pres">
      <dgm:prSet presAssocID="{D76424C8-0ABB-4CF5-A561-9D442C9559BE}" presName="Child" presStyleLbl="revTx" presStyleIdx="1" presStyleCnt="6">
        <dgm:presLayoutVars>
          <dgm:chMax val="0"/>
          <dgm:chPref val="0"/>
          <dgm:bulletEnabled val="1"/>
        </dgm:presLayoutVars>
      </dgm:prSet>
      <dgm:spPr/>
    </dgm:pt>
    <dgm:pt modelId="{FA5716D9-ADCC-4794-9629-21B7B73524AF}" type="pres">
      <dgm:prSet presAssocID="{FD684EA1-7C26-41C5-BA6C-0F4FD65EB951}" presName="sibTrans" presStyleCnt="0"/>
      <dgm:spPr/>
    </dgm:pt>
    <dgm:pt modelId="{19314E8B-1314-4E3E-98F3-0044280AD240}" type="pres">
      <dgm:prSet presAssocID="{40B1921F-46BC-41A1-92FC-5D59CDA322EA}" presName="composite" presStyleCnt="0"/>
      <dgm:spPr/>
    </dgm:pt>
    <dgm:pt modelId="{3CC0C8FC-869A-439B-BB0C-7E93616799F1}" type="pres">
      <dgm:prSet presAssocID="{40B1921F-46BC-41A1-92FC-5D59CDA322EA}" presName="FirstChild" presStyleLbl="revTx" presStyleIdx="2" presStyleCnt="6">
        <dgm:presLayoutVars>
          <dgm:chMax val="0"/>
          <dgm:chPref val="0"/>
          <dgm:bulletEnabled val="1"/>
        </dgm:presLayoutVars>
      </dgm:prSet>
      <dgm:spPr/>
    </dgm:pt>
    <dgm:pt modelId="{EE50EE60-37C3-4AFB-AD4A-1D8D774789D7}" type="pres">
      <dgm:prSet presAssocID="{40B1921F-46BC-41A1-92FC-5D59CDA322EA}" presName="Parent" presStyleLbl="alignNode1" presStyleIdx="1" presStyleCnt="3">
        <dgm:presLayoutVars>
          <dgm:chMax val="3"/>
          <dgm:chPref val="3"/>
          <dgm:bulletEnabled val="1"/>
        </dgm:presLayoutVars>
      </dgm:prSet>
      <dgm:spPr/>
    </dgm:pt>
    <dgm:pt modelId="{77AF4905-11E2-4728-9016-F63962BED977}" type="pres">
      <dgm:prSet presAssocID="{40B1921F-46BC-41A1-92FC-5D59CDA322EA}" presName="Accent" presStyleLbl="parChTrans1D1" presStyleIdx="1" presStyleCnt="3"/>
      <dgm:spPr/>
    </dgm:pt>
    <dgm:pt modelId="{4ED66A05-2291-4CA6-8FE9-EB53275440F8}" type="pres">
      <dgm:prSet presAssocID="{40B1921F-46BC-41A1-92FC-5D59CDA322EA}" presName="Child" presStyleLbl="revTx" presStyleIdx="3" presStyleCnt="6">
        <dgm:presLayoutVars>
          <dgm:chMax val="0"/>
          <dgm:chPref val="0"/>
          <dgm:bulletEnabled val="1"/>
        </dgm:presLayoutVars>
      </dgm:prSet>
      <dgm:spPr/>
    </dgm:pt>
    <dgm:pt modelId="{301B2909-3795-46A6-AB81-31C8C8FD9930}" type="pres">
      <dgm:prSet presAssocID="{090296C6-08FC-4788-B579-CF9AD56B6052}" presName="sibTrans" presStyleCnt="0"/>
      <dgm:spPr/>
    </dgm:pt>
    <dgm:pt modelId="{4ED79019-5AC9-4ACC-A89A-6135A56A5A16}" type="pres">
      <dgm:prSet presAssocID="{5099B14C-2205-4A5F-9509-DEA7B127DCF6}" presName="composite" presStyleCnt="0"/>
      <dgm:spPr/>
    </dgm:pt>
    <dgm:pt modelId="{5872EEAC-9FB6-40B9-86D3-0A486584780F}" type="pres">
      <dgm:prSet presAssocID="{5099B14C-2205-4A5F-9509-DEA7B127DCF6}" presName="FirstChild" presStyleLbl="revTx" presStyleIdx="4" presStyleCnt="6">
        <dgm:presLayoutVars>
          <dgm:chMax val="0"/>
          <dgm:chPref val="0"/>
          <dgm:bulletEnabled val="1"/>
        </dgm:presLayoutVars>
      </dgm:prSet>
      <dgm:spPr/>
    </dgm:pt>
    <dgm:pt modelId="{2F91123A-6B7E-4700-90AB-999E5CDEF552}" type="pres">
      <dgm:prSet presAssocID="{5099B14C-2205-4A5F-9509-DEA7B127DCF6}" presName="Parent" presStyleLbl="alignNode1" presStyleIdx="2" presStyleCnt="3">
        <dgm:presLayoutVars>
          <dgm:chMax val="3"/>
          <dgm:chPref val="3"/>
          <dgm:bulletEnabled val="1"/>
        </dgm:presLayoutVars>
      </dgm:prSet>
      <dgm:spPr/>
    </dgm:pt>
    <dgm:pt modelId="{D288A7DA-E7FE-4E3F-BC58-CDC7B47955E1}" type="pres">
      <dgm:prSet presAssocID="{5099B14C-2205-4A5F-9509-DEA7B127DCF6}" presName="Accent" presStyleLbl="parChTrans1D1" presStyleIdx="2" presStyleCnt="3"/>
      <dgm:spPr/>
    </dgm:pt>
    <dgm:pt modelId="{3F732515-2102-4EDA-A036-47EC6FB6CC42}" type="pres">
      <dgm:prSet presAssocID="{5099B14C-2205-4A5F-9509-DEA7B127DCF6}" presName="Child" presStyleLbl="revTx" presStyleIdx="5" presStyleCnt="6">
        <dgm:presLayoutVars>
          <dgm:chMax val="0"/>
          <dgm:chPref val="0"/>
          <dgm:bulletEnabled val="1"/>
        </dgm:presLayoutVars>
      </dgm:prSet>
      <dgm:spPr/>
    </dgm:pt>
  </dgm:ptLst>
  <dgm:cxnLst>
    <dgm:cxn modelId="{EC786A0E-0DC6-4B5A-B1AF-CF2D41ABE40F}" type="presOf" srcId="{4FA51815-B3B3-4CA5-9284-D768774FEF06}" destId="{4ED66A05-2291-4CA6-8FE9-EB53275440F8}" srcOrd="0" destOrd="0" presId="urn:microsoft.com/office/officeart/2011/layout/TabList"/>
    <dgm:cxn modelId="{A6933516-56B4-4941-8B2A-A405433C5D96}" srcId="{D76424C8-0ABB-4CF5-A561-9D442C9559BE}" destId="{20E86BF0-95B2-4E2C-B39F-D8E2916B3C5F}" srcOrd="1" destOrd="0" parTransId="{DF395680-7E6D-46D4-A115-C65BE9C88FB2}" sibTransId="{9F616440-A8E2-4422-B02D-2F30697BE914}"/>
    <dgm:cxn modelId="{893C3C2B-DB5E-48F0-9DA7-B0DD33E1AEE5}" type="presOf" srcId="{47979A10-70E0-4254-8503-E5B331518350}" destId="{C0029C63-3A55-4134-BCE8-FCF1A9F4A41F}" srcOrd="0" destOrd="0" presId="urn:microsoft.com/office/officeart/2011/layout/TabList"/>
    <dgm:cxn modelId="{7AB9AB33-8327-4A24-8C1B-A55E5F4E3C02}" type="presOf" srcId="{5CC03675-6E01-4B20-B291-50A64DC2A0CC}" destId="{C3DE4146-89C1-499D-B322-441D5FF59584}" srcOrd="0" destOrd="0" presId="urn:microsoft.com/office/officeart/2011/layout/TabList"/>
    <dgm:cxn modelId="{40E1FC34-90B1-4FB9-AA25-33FD7D863114}" type="presOf" srcId="{40B1921F-46BC-41A1-92FC-5D59CDA322EA}" destId="{EE50EE60-37C3-4AFB-AD4A-1D8D774789D7}" srcOrd="0" destOrd="0" presId="urn:microsoft.com/office/officeart/2011/layout/TabList"/>
    <dgm:cxn modelId="{51C11442-6354-4EBB-98A9-92B6D4122C29}" srcId="{40B1921F-46BC-41A1-92FC-5D59CDA322EA}" destId="{E254CC87-C761-465C-B1CB-F5F65D952BF6}" srcOrd="0" destOrd="0" parTransId="{637403F7-2ED4-47C6-B9B8-C81FFA604A8E}" sibTransId="{F8461080-E248-4480-B2C3-70C83CF54AA2}"/>
    <dgm:cxn modelId="{C3A53D42-8331-4F9B-80AD-09D4954A30E8}" type="presOf" srcId="{20E86BF0-95B2-4E2C-B39F-D8E2916B3C5F}" destId="{DCD382AA-6AE6-4915-AEB1-A1AA5935D2A0}" srcOrd="0" destOrd="0" presId="urn:microsoft.com/office/officeart/2011/layout/TabList"/>
    <dgm:cxn modelId="{87F8DC48-0D2C-4EAA-9AC6-C8A242E79D17}" srcId="{47979A10-70E0-4254-8503-E5B331518350}" destId="{5099B14C-2205-4A5F-9509-DEA7B127DCF6}" srcOrd="2" destOrd="0" parTransId="{5A107AA1-C07D-4F21-B756-C7233D652A40}" sibTransId="{9462DDE8-0D9F-495F-BEB5-5D63A43A0092}"/>
    <dgm:cxn modelId="{17A2954F-53FB-45FD-BC2E-31B0591425FF}" srcId="{47979A10-70E0-4254-8503-E5B331518350}" destId="{40B1921F-46BC-41A1-92FC-5D59CDA322EA}" srcOrd="1" destOrd="0" parTransId="{FB4C907B-AFEB-4ACC-90DD-17D1AACD42CF}" sibTransId="{090296C6-08FC-4788-B579-CF9AD56B6052}"/>
    <dgm:cxn modelId="{41492C74-00A7-4090-8D0C-8FAEEDB56FDC}" srcId="{D76424C8-0ABB-4CF5-A561-9D442C9559BE}" destId="{5CC03675-6E01-4B20-B291-50A64DC2A0CC}" srcOrd="0" destOrd="0" parTransId="{2B6275CB-6E61-4BFB-9FDE-7DBCB593A366}" sibTransId="{7CE89B4C-9B7B-419D-9C96-138FC03578E6}"/>
    <dgm:cxn modelId="{8BDB5D74-DDED-410B-A991-86CC6F256911}" type="presOf" srcId="{5099B14C-2205-4A5F-9509-DEA7B127DCF6}" destId="{2F91123A-6B7E-4700-90AB-999E5CDEF552}" srcOrd="0" destOrd="0" presId="urn:microsoft.com/office/officeart/2011/layout/TabList"/>
    <dgm:cxn modelId="{EDB24556-5D4B-4CD6-A022-BE49ADB82275}" srcId="{47979A10-70E0-4254-8503-E5B331518350}" destId="{D76424C8-0ABB-4CF5-A561-9D442C9559BE}" srcOrd="0" destOrd="0" parTransId="{D9D4EC15-57EB-4394-B3C3-7173608268A3}" sibTransId="{FD684EA1-7C26-41C5-BA6C-0F4FD65EB951}"/>
    <dgm:cxn modelId="{F2C0F87E-57B8-4162-8436-5BDDDFFCF280}" srcId="{5099B14C-2205-4A5F-9509-DEA7B127DCF6}" destId="{68486577-C68F-4253-9843-0C8658B25F78}" srcOrd="0" destOrd="0" parTransId="{3D6009C0-3DAE-44F9-BFB3-56C48D7D2879}" sibTransId="{AA3A9CA3-61EF-45C0-8EFC-A56B6D7508EA}"/>
    <dgm:cxn modelId="{89F1A693-BFA2-4335-B7A4-C53926A96779}" type="presOf" srcId="{D76424C8-0ABB-4CF5-A561-9D442C9559BE}" destId="{C242A8F1-CBC4-4DA0-8B9B-8EB23C758457}" srcOrd="0" destOrd="0" presId="urn:microsoft.com/office/officeart/2011/layout/TabList"/>
    <dgm:cxn modelId="{5F99A3A4-DEF9-4FAD-A763-A8D1AC632A96}" type="presOf" srcId="{68486577-C68F-4253-9843-0C8658B25F78}" destId="{5872EEAC-9FB6-40B9-86D3-0A486584780F}" srcOrd="0" destOrd="0" presId="urn:microsoft.com/office/officeart/2011/layout/TabList"/>
    <dgm:cxn modelId="{C86647BD-6170-4283-879F-2F5689DED182}" type="presOf" srcId="{E254CC87-C761-465C-B1CB-F5F65D952BF6}" destId="{3CC0C8FC-869A-439B-BB0C-7E93616799F1}" srcOrd="0" destOrd="0" presId="urn:microsoft.com/office/officeart/2011/layout/TabList"/>
    <dgm:cxn modelId="{7D7CCAD7-08C7-4430-B553-540A1C978580}" type="presOf" srcId="{9E9B818C-7D58-4FE6-BB20-82F1A946FA5B}" destId="{3F732515-2102-4EDA-A036-47EC6FB6CC42}" srcOrd="0" destOrd="0" presId="urn:microsoft.com/office/officeart/2011/layout/TabList"/>
    <dgm:cxn modelId="{378B4BE7-9C53-4982-BA41-0661F1ACF229}" srcId="{40B1921F-46BC-41A1-92FC-5D59CDA322EA}" destId="{4FA51815-B3B3-4CA5-9284-D768774FEF06}" srcOrd="1" destOrd="0" parTransId="{4EEDCC39-C757-4C56-8246-BD76A8BD536A}" sibTransId="{27D7E55E-D5E3-42E9-A7B4-64A8AB6DE02F}"/>
    <dgm:cxn modelId="{A77FB3EB-06A1-4AAE-BF85-93698B315F00}" srcId="{5099B14C-2205-4A5F-9509-DEA7B127DCF6}" destId="{9E9B818C-7D58-4FE6-BB20-82F1A946FA5B}" srcOrd="1" destOrd="0" parTransId="{F99BB284-0321-4A2D-A5AE-46B31A76C3A5}" sibTransId="{3CCE779A-61D7-487F-96A5-3BBE75A42E19}"/>
    <dgm:cxn modelId="{A07307D6-9FFD-4DAB-8E89-F1D8059F816C}" type="presParOf" srcId="{C0029C63-3A55-4134-BCE8-FCF1A9F4A41F}" destId="{B90528D2-3356-4D31-B431-8C3CFCBA533F}" srcOrd="0" destOrd="0" presId="urn:microsoft.com/office/officeart/2011/layout/TabList"/>
    <dgm:cxn modelId="{ABD0F561-899E-4DC2-A5BD-C08B86EF67AB}" type="presParOf" srcId="{B90528D2-3356-4D31-B431-8C3CFCBA533F}" destId="{C3DE4146-89C1-499D-B322-441D5FF59584}" srcOrd="0" destOrd="0" presId="urn:microsoft.com/office/officeart/2011/layout/TabList"/>
    <dgm:cxn modelId="{FFA73533-B361-47F1-84BE-178AA2540108}" type="presParOf" srcId="{B90528D2-3356-4D31-B431-8C3CFCBA533F}" destId="{C242A8F1-CBC4-4DA0-8B9B-8EB23C758457}" srcOrd="1" destOrd="0" presId="urn:microsoft.com/office/officeart/2011/layout/TabList"/>
    <dgm:cxn modelId="{B14FBABF-8D56-474A-82E2-3B14E31CCF8A}" type="presParOf" srcId="{B90528D2-3356-4D31-B431-8C3CFCBA533F}" destId="{EC63A621-D285-44CC-869E-285EACA46A28}" srcOrd="2" destOrd="0" presId="urn:microsoft.com/office/officeart/2011/layout/TabList"/>
    <dgm:cxn modelId="{1F493B23-56F2-47A0-8BBB-1F659D076D8B}" type="presParOf" srcId="{C0029C63-3A55-4134-BCE8-FCF1A9F4A41F}" destId="{DCD382AA-6AE6-4915-AEB1-A1AA5935D2A0}" srcOrd="1" destOrd="0" presId="urn:microsoft.com/office/officeart/2011/layout/TabList"/>
    <dgm:cxn modelId="{B72BBE9D-E8E7-4354-BE88-52994B19392D}" type="presParOf" srcId="{C0029C63-3A55-4134-BCE8-FCF1A9F4A41F}" destId="{FA5716D9-ADCC-4794-9629-21B7B73524AF}" srcOrd="2" destOrd="0" presId="urn:microsoft.com/office/officeart/2011/layout/TabList"/>
    <dgm:cxn modelId="{6DF6049E-E1A9-484A-B368-11DA7ABACAF4}" type="presParOf" srcId="{C0029C63-3A55-4134-BCE8-FCF1A9F4A41F}" destId="{19314E8B-1314-4E3E-98F3-0044280AD240}" srcOrd="3" destOrd="0" presId="urn:microsoft.com/office/officeart/2011/layout/TabList"/>
    <dgm:cxn modelId="{BC2D12EB-3589-43B5-9CA6-C98B902B85B7}" type="presParOf" srcId="{19314E8B-1314-4E3E-98F3-0044280AD240}" destId="{3CC0C8FC-869A-439B-BB0C-7E93616799F1}" srcOrd="0" destOrd="0" presId="urn:microsoft.com/office/officeart/2011/layout/TabList"/>
    <dgm:cxn modelId="{4CF93870-7221-42E9-94ED-6A7428F0B362}" type="presParOf" srcId="{19314E8B-1314-4E3E-98F3-0044280AD240}" destId="{EE50EE60-37C3-4AFB-AD4A-1D8D774789D7}" srcOrd="1" destOrd="0" presId="urn:microsoft.com/office/officeart/2011/layout/TabList"/>
    <dgm:cxn modelId="{43511854-6CC7-4463-81FA-CA0EE4F5AF91}" type="presParOf" srcId="{19314E8B-1314-4E3E-98F3-0044280AD240}" destId="{77AF4905-11E2-4728-9016-F63962BED977}" srcOrd="2" destOrd="0" presId="urn:microsoft.com/office/officeart/2011/layout/TabList"/>
    <dgm:cxn modelId="{BF5772B0-8C18-4DC9-A0A0-1FDD7C71A0AB}" type="presParOf" srcId="{C0029C63-3A55-4134-BCE8-FCF1A9F4A41F}" destId="{4ED66A05-2291-4CA6-8FE9-EB53275440F8}" srcOrd="4" destOrd="0" presId="urn:microsoft.com/office/officeart/2011/layout/TabList"/>
    <dgm:cxn modelId="{CBAAE8FB-A2F3-4931-ADD2-91C9C2F783BD}" type="presParOf" srcId="{C0029C63-3A55-4134-BCE8-FCF1A9F4A41F}" destId="{301B2909-3795-46A6-AB81-31C8C8FD9930}" srcOrd="5" destOrd="0" presId="urn:microsoft.com/office/officeart/2011/layout/TabList"/>
    <dgm:cxn modelId="{EDC5AE59-B818-43B2-96D5-D64C025C7986}" type="presParOf" srcId="{C0029C63-3A55-4134-BCE8-FCF1A9F4A41F}" destId="{4ED79019-5AC9-4ACC-A89A-6135A56A5A16}" srcOrd="6" destOrd="0" presId="urn:microsoft.com/office/officeart/2011/layout/TabList"/>
    <dgm:cxn modelId="{994AF9FC-F254-4FC3-B673-F4E969D589CA}" type="presParOf" srcId="{4ED79019-5AC9-4ACC-A89A-6135A56A5A16}" destId="{5872EEAC-9FB6-40B9-86D3-0A486584780F}" srcOrd="0" destOrd="0" presId="urn:microsoft.com/office/officeart/2011/layout/TabList"/>
    <dgm:cxn modelId="{35465D74-99A8-4150-B510-179628EEEACA}" type="presParOf" srcId="{4ED79019-5AC9-4ACC-A89A-6135A56A5A16}" destId="{2F91123A-6B7E-4700-90AB-999E5CDEF552}" srcOrd="1" destOrd="0" presId="urn:microsoft.com/office/officeart/2011/layout/TabList"/>
    <dgm:cxn modelId="{B83E6887-DF7C-4820-84D1-9A5215D9CC42}" type="presParOf" srcId="{4ED79019-5AC9-4ACC-A89A-6135A56A5A16}" destId="{D288A7DA-E7FE-4E3F-BC58-CDC7B47955E1}" srcOrd="2" destOrd="0" presId="urn:microsoft.com/office/officeart/2011/layout/TabList"/>
    <dgm:cxn modelId="{E0C428B9-A4A1-4549-9986-0229F13BE2CC}" type="presParOf" srcId="{C0029C63-3A55-4134-BCE8-FCF1A9F4A41F}" destId="{3F732515-2102-4EDA-A036-47EC6FB6CC42}" srcOrd="7"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110DDC-6A78-4C78-883D-CF85657D3231}">
      <dsp:nvSpPr>
        <dsp:cNvPr id="0" name=""/>
        <dsp:cNvSpPr/>
      </dsp:nvSpPr>
      <dsp:spPr>
        <a:xfrm>
          <a:off x="1767381" y="2027305"/>
          <a:ext cx="2438754" cy="150542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4000" b="-44000"/>
          </a:stretch>
        </a:blip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B8C25E96-CBBB-49DB-9CE4-570F4CA77223}">
      <dsp:nvSpPr>
        <dsp:cNvPr id="0" name=""/>
        <dsp:cNvSpPr/>
      </dsp:nvSpPr>
      <dsp:spPr>
        <a:xfrm>
          <a:off x="3215798" y="3743"/>
          <a:ext cx="2438754" cy="150542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31000" b="-31000"/>
          </a:stretch>
        </a:blip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7FAC9CC7-8938-4FD0-85B2-3773B16A742E}">
      <dsp:nvSpPr>
        <dsp:cNvPr id="0" name=""/>
        <dsp:cNvSpPr/>
      </dsp:nvSpPr>
      <dsp:spPr>
        <a:xfrm>
          <a:off x="318963" y="3743"/>
          <a:ext cx="2438754" cy="150542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31000" b="-31000"/>
          </a:stretch>
        </a:blip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B9606EEB-0907-45AF-8706-8B19B689EF90}">
      <dsp:nvSpPr>
        <dsp:cNvPr id="0" name=""/>
        <dsp:cNvSpPr/>
      </dsp:nvSpPr>
      <dsp:spPr>
        <a:xfrm>
          <a:off x="129466" y="1500369"/>
          <a:ext cx="2433760" cy="2575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0" rIns="72390" bIns="0" numCol="1" spcCol="1270" anchor="b" anchorCtr="0">
          <a:noAutofit/>
        </a:bodyPr>
        <a:lstStyle/>
        <a:p>
          <a:pPr marL="0" lvl="0" indent="0" algn="l" defTabSz="844550">
            <a:lnSpc>
              <a:spcPct val="90000"/>
            </a:lnSpc>
            <a:spcBef>
              <a:spcPct val="0"/>
            </a:spcBef>
            <a:spcAft>
              <a:spcPct val="35000"/>
            </a:spcAft>
            <a:buNone/>
          </a:pPr>
          <a:r>
            <a:rPr lang="en-US" sz="1900" kern="1200" dirty="0" err="1"/>
            <a:t>Javascript</a:t>
          </a:r>
          <a:endParaRPr lang="en-US" sz="1900" kern="1200" dirty="0"/>
        </a:p>
      </dsp:txBody>
      <dsp:txXfrm>
        <a:off x="129466" y="1500369"/>
        <a:ext cx="2433760" cy="257595"/>
      </dsp:txXfrm>
    </dsp:sp>
    <dsp:sp modelId="{71BFC7E4-7B7F-4AF0-B13D-EA7E9B873A61}">
      <dsp:nvSpPr>
        <dsp:cNvPr id="0" name=""/>
        <dsp:cNvSpPr/>
      </dsp:nvSpPr>
      <dsp:spPr>
        <a:xfrm>
          <a:off x="129466" y="198129"/>
          <a:ext cx="2437966" cy="1566351"/>
        </a:xfrm>
        <a:prstGeom prst="rect">
          <a:avLst/>
        </a:prstGeom>
        <a:noFill/>
        <a:ln w="25400" cap="flat" cmpd="sng" algn="ctr">
          <a:solidFill>
            <a:schemeClr val="accent1">
              <a:shade val="60000"/>
              <a:hueOff val="0"/>
              <a:satOff val="0"/>
              <a:lumOff val="0"/>
              <a:alphaOff val="0"/>
            </a:schemeClr>
          </a:solidFill>
          <a:prstDash val="solid"/>
          <a:miter/>
        </a:ln>
        <a:effectLst/>
      </dsp:spPr>
      <dsp:style>
        <a:lnRef idx="2">
          <a:scrgbClr r="0" g="0" b="0"/>
        </a:lnRef>
        <a:fillRef idx="0">
          <a:scrgbClr r="0" g="0" b="0"/>
        </a:fillRef>
        <a:effectRef idx="0">
          <a:scrgbClr r="0" g="0" b="0"/>
        </a:effectRef>
        <a:fontRef idx="minor"/>
      </dsp:style>
    </dsp:sp>
    <dsp:sp modelId="{C08C740F-8045-48FD-8DD2-9A7D3712DFEB}">
      <dsp:nvSpPr>
        <dsp:cNvPr id="0" name=""/>
        <dsp:cNvSpPr/>
      </dsp:nvSpPr>
      <dsp:spPr>
        <a:xfrm>
          <a:off x="3026302" y="1500369"/>
          <a:ext cx="2433760" cy="2575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0" rIns="72390" bIns="0" numCol="1" spcCol="1270" anchor="b" anchorCtr="0">
          <a:noAutofit/>
        </a:bodyPr>
        <a:lstStyle/>
        <a:p>
          <a:pPr marL="0" lvl="0" indent="0" algn="l" defTabSz="844550">
            <a:lnSpc>
              <a:spcPct val="90000"/>
            </a:lnSpc>
            <a:spcBef>
              <a:spcPct val="0"/>
            </a:spcBef>
            <a:spcAft>
              <a:spcPct val="35000"/>
            </a:spcAft>
            <a:buNone/>
          </a:pPr>
          <a:r>
            <a:rPr lang="en-US" sz="1900" kern="1200" dirty="0"/>
            <a:t>Python</a:t>
          </a:r>
        </a:p>
      </dsp:txBody>
      <dsp:txXfrm>
        <a:off x="3026302" y="1500369"/>
        <a:ext cx="2433760" cy="257595"/>
      </dsp:txXfrm>
    </dsp:sp>
    <dsp:sp modelId="{C04D5952-F463-44A7-BB44-EF57995C1596}">
      <dsp:nvSpPr>
        <dsp:cNvPr id="0" name=""/>
        <dsp:cNvSpPr/>
      </dsp:nvSpPr>
      <dsp:spPr>
        <a:xfrm>
          <a:off x="3026302" y="198129"/>
          <a:ext cx="2437966" cy="1566351"/>
        </a:xfrm>
        <a:prstGeom prst="rect">
          <a:avLst/>
        </a:prstGeom>
        <a:noFill/>
        <a:ln w="25400" cap="flat" cmpd="sng" algn="ctr">
          <a:solidFill>
            <a:schemeClr val="accent1">
              <a:shade val="60000"/>
              <a:hueOff val="0"/>
              <a:satOff val="0"/>
              <a:lumOff val="0"/>
              <a:alphaOff val="0"/>
            </a:schemeClr>
          </a:solidFill>
          <a:prstDash val="solid"/>
          <a:miter/>
        </a:ln>
        <a:effectLst/>
      </dsp:spPr>
      <dsp:style>
        <a:lnRef idx="2">
          <a:scrgbClr r="0" g="0" b="0"/>
        </a:lnRef>
        <a:fillRef idx="0">
          <a:scrgbClr r="0" g="0" b="0"/>
        </a:fillRef>
        <a:effectRef idx="0">
          <a:scrgbClr r="0" g="0" b="0"/>
        </a:effectRef>
        <a:fontRef idx="minor"/>
      </dsp:style>
    </dsp:sp>
    <dsp:sp modelId="{9A73B751-A86F-465C-8B55-EEA83292623F}">
      <dsp:nvSpPr>
        <dsp:cNvPr id="0" name=""/>
        <dsp:cNvSpPr/>
      </dsp:nvSpPr>
      <dsp:spPr>
        <a:xfrm>
          <a:off x="1577884" y="3523931"/>
          <a:ext cx="2433760" cy="2575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0" rIns="72390" bIns="0" numCol="1" spcCol="1270" anchor="b" anchorCtr="0">
          <a:noAutofit/>
        </a:bodyPr>
        <a:lstStyle/>
        <a:p>
          <a:pPr marL="0" lvl="0" indent="0" algn="l" defTabSz="844550">
            <a:lnSpc>
              <a:spcPct val="90000"/>
            </a:lnSpc>
            <a:spcBef>
              <a:spcPct val="0"/>
            </a:spcBef>
            <a:spcAft>
              <a:spcPct val="35000"/>
            </a:spcAft>
            <a:buNone/>
          </a:pPr>
          <a:r>
            <a:rPr lang="en-US" sz="1900" kern="1200" dirty="0"/>
            <a:t>Linux OS</a:t>
          </a:r>
        </a:p>
      </dsp:txBody>
      <dsp:txXfrm>
        <a:off x="1577884" y="3523931"/>
        <a:ext cx="2433760" cy="257595"/>
      </dsp:txXfrm>
    </dsp:sp>
    <dsp:sp modelId="{CC3214DA-4015-487B-9197-B9C7F0E11727}">
      <dsp:nvSpPr>
        <dsp:cNvPr id="0" name=""/>
        <dsp:cNvSpPr/>
      </dsp:nvSpPr>
      <dsp:spPr>
        <a:xfrm>
          <a:off x="1577884" y="2221690"/>
          <a:ext cx="2437966" cy="1566351"/>
        </a:xfrm>
        <a:prstGeom prst="rect">
          <a:avLst/>
        </a:prstGeom>
        <a:noFill/>
        <a:ln w="25400" cap="flat" cmpd="sng" algn="ctr">
          <a:solidFill>
            <a:schemeClr val="accent1">
              <a:shade val="60000"/>
              <a:hueOff val="0"/>
              <a:satOff val="0"/>
              <a:lumOff val="0"/>
              <a:alphaOff val="0"/>
            </a:schemeClr>
          </a:solidFill>
          <a:prstDash val="solid"/>
          <a:miter/>
        </a:ln>
        <a:effectLst/>
      </dsp:spPr>
      <dsp:style>
        <a:lnRef idx="2">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10E4F0-C429-4168-9100-8BF055A10722}">
      <dsp:nvSpPr>
        <dsp:cNvPr id="0" name=""/>
        <dsp:cNvSpPr/>
      </dsp:nvSpPr>
      <dsp:spPr>
        <a:xfrm>
          <a:off x="3755637" y="3354879"/>
          <a:ext cx="2369771" cy="2043156"/>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5400" rIns="0" bIns="25400" numCol="1" spcCol="1270" anchor="ctr" anchorCtr="0">
          <a:noAutofit/>
        </a:bodyPr>
        <a:lstStyle/>
        <a:p>
          <a:pPr marL="0" lvl="0" indent="0" algn="ctr" defTabSz="889000">
            <a:lnSpc>
              <a:spcPct val="90000"/>
            </a:lnSpc>
            <a:spcBef>
              <a:spcPct val="0"/>
            </a:spcBef>
            <a:spcAft>
              <a:spcPct val="35000"/>
            </a:spcAft>
            <a:buNone/>
          </a:pPr>
          <a:r>
            <a:rPr lang="en-US" sz="2000" kern="1200" dirty="0"/>
            <a:t>Statistics Monitoring</a:t>
          </a:r>
        </a:p>
      </dsp:txBody>
      <dsp:txXfrm>
        <a:off x="4123381" y="3671938"/>
        <a:ext cx="1634283" cy="1409038"/>
      </dsp:txXfrm>
    </dsp:sp>
    <dsp:sp modelId="{8ACC0983-25F9-4BDA-884F-3FED7045C097}">
      <dsp:nvSpPr>
        <dsp:cNvPr id="0" name=""/>
        <dsp:cNvSpPr/>
      </dsp:nvSpPr>
      <dsp:spPr>
        <a:xfrm>
          <a:off x="3817201" y="4256891"/>
          <a:ext cx="277457" cy="239132"/>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667FAF59-099C-4C3D-BED9-2F1F8C0696D9}">
      <dsp:nvSpPr>
        <dsp:cNvPr id="0" name=""/>
        <dsp:cNvSpPr/>
      </dsp:nvSpPr>
      <dsp:spPr>
        <a:xfrm>
          <a:off x="5640354" y="0"/>
          <a:ext cx="2369771" cy="2043156"/>
        </a:xfrm>
        <a:prstGeom prst="hexagon">
          <a:avLst>
            <a:gd name="adj" fmla="val 25000"/>
            <a:gd name="vf" fmla="val 1154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37000" b="-37000"/>
          </a:stretch>
        </a:blip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E6AC289B-E350-4030-B84C-C0A6A8ABAD76}">
      <dsp:nvSpPr>
        <dsp:cNvPr id="0" name=""/>
        <dsp:cNvSpPr/>
      </dsp:nvSpPr>
      <dsp:spPr>
        <a:xfrm>
          <a:off x="3343246" y="4030713"/>
          <a:ext cx="277457" cy="239132"/>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30679F4E-B372-45A3-B4D8-104ECF7E2FEC}">
      <dsp:nvSpPr>
        <dsp:cNvPr id="0" name=""/>
        <dsp:cNvSpPr/>
      </dsp:nvSpPr>
      <dsp:spPr>
        <a:xfrm>
          <a:off x="5774582" y="2233167"/>
          <a:ext cx="2369771" cy="2043156"/>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5400" rIns="0" bIns="25400" numCol="1" spcCol="1270" anchor="ctr" anchorCtr="0">
          <a:noAutofit/>
        </a:bodyPr>
        <a:lstStyle/>
        <a:p>
          <a:pPr marL="0" lvl="0" indent="0" algn="ctr" defTabSz="889000">
            <a:lnSpc>
              <a:spcPct val="90000"/>
            </a:lnSpc>
            <a:spcBef>
              <a:spcPct val="0"/>
            </a:spcBef>
            <a:spcAft>
              <a:spcPct val="35000"/>
            </a:spcAft>
            <a:buNone/>
          </a:pPr>
          <a:r>
            <a:rPr lang="en-US" sz="2000" kern="1200" dirty="0"/>
            <a:t>Automatic Configuration </a:t>
          </a:r>
        </a:p>
        <a:p>
          <a:pPr marL="0" lvl="0" indent="0" algn="ctr" defTabSz="889000">
            <a:lnSpc>
              <a:spcPct val="90000"/>
            </a:lnSpc>
            <a:spcBef>
              <a:spcPct val="0"/>
            </a:spcBef>
            <a:spcAft>
              <a:spcPct val="35000"/>
            </a:spcAft>
            <a:buNone/>
          </a:pPr>
          <a:r>
            <a:rPr lang="en-US" sz="2000" kern="1200" dirty="0"/>
            <a:t>Management</a:t>
          </a:r>
        </a:p>
      </dsp:txBody>
      <dsp:txXfrm>
        <a:off x="6142326" y="2550226"/>
        <a:ext cx="1634283" cy="1409038"/>
      </dsp:txXfrm>
    </dsp:sp>
    <dsp:sp modelId="{1F2E6106-A2A7-4A36-B987-9610558C364F}">
      <dsp:nvSpPr>
        <dsp:cNvPr id="0" name=""/>
        <dsp:cNvSpPr/>
      </dsp:nvSpPr>
      <dsp:spPr>
        <a:xfrm>
          <a:off x="7394628" y="4004263"/>
          <a:ext cx="277457" cy="239132"/>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BA147483-8F51-434F-BB5E-577A2088D0B9}">
      <dsp:nvSpPr>
        <dsp:cNvPr id="0" name=""/>
        <dsp:cNvSpPr/>
      </dsp:nvSpPr>
      <dsp:spPr>
        <a:xfrm>
          <a:off x="7793526" y="3354879"/>
          <a:ext cx="2369771" cy="2043156"/>
        </a:xfrm>
        <a:prstGeom prst="hexagon">
          <a:avLst>
            <a:gd name="adj" fmla="val 25000"/>
            <a:gd name="vf" fmla="val 11547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7000" b="-7000"/>
          </a:stretch>
        </a:blip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594B22D8-9F0F-46C2-8A69-352DA8CC4428}">
      <dsp:nvSpPr>
        <dsp:cNvPr id="0" name=""/>
        <dsp:cNvSpPr/>
      </dsp:nvSpPr>
      <dsp:spPr>
        <a:xfrm>
          <a:off x="7855089" y="4256891"/>
          <a:ext cx="277457" cy="239132"/>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C0C1B6A6-830D-4696-830D-88F4C3D02466}">
      <dsp:nvSpPr>
        <dsp:cNvPr id="0" name=""/>
        <dsp:cNvSpPr/>
      </dsp:nvSpPr>
      <dsp:spPr>
        <a:xfrm>
          <a:off x="3755637" y="1116313"/>
          <a:ext cx="2369771" cy="2043156"/>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5400" rIns="0" bIns="25400" numCol="1" spcCol="1270" anchor="ctr" anchorCtr="0">
          <a:noAutofit/>
        </a:bodyPr>
        <a:lstStyle/>
        <a:p>
          <a:pPr marL="0" lvl="0" indent="0" algn="ctr" defTabSz="889000">
            <a:lnSpc>
              <a:spcPct val="90000"/>
            </a:lnSpc>
            <a:spcBef>
              <a:spcPct val="0"/>
            </a:spcBef>
            <a:spcAft>
              <a:spcPct val="35000"/>
            </a:spcAft>
            <a:buNone/>
          </a:pPr>
          <a:r>
            <a:rPr lang="en-US" sz="2000" kern="1200" dirty="0"/>
            <a:t>Wide Options from Static Sites to Dynamic Sites (PHP</a:t>
          </a:r>
          <a:r>
            <a:rPr lang="en-US" sz="2000" kern="1200" dirty="0">
              <a:latin typeface="Arial"/>
            </a:rPr>
            <a:t>,</a:t>
          </a:r>
          <a:r>
            <a:rPr lang="en-US" sz="2000" kern="1200" dirty="0"/>
            <a:t>JS )</a:t>
          </a:r>
        </a:p>
      </dsp:txBody>
      <dsp:txXfrm>
        <a:off x="4123381" y="1433372"/>
        <a:ext cx="1634283" cy="1409038"/>
      </dsp:txXfrm>
    </dsp:sp>
    <dsp:sp modelId="{0B326264-DD2F-47DA-8F41-A4E1018F9C83}">
      <dsp:nvSpPr>
        <dsp:cNvPr id="0" name=""/>
        <dsp:cNvSpPr/>
      </dsp:nvSpPr>
      <dsp:spPr>
        <a:xfrm>
          <a:off x="5362191" y="1160577"/>
          <a:ext cx="277457" cy="239132"/>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1878DD3C-A327-4EF1-8802-316513CF0E9C}">
      <dsp:nvSpPr>
        <dsp:cNvPr id="0" name=""/>
        <dsp:cNvSpPr/>
      </dsp:nvSpPr>
      <dsp:spPr>
        <a:xfrm>
          <a:off x="1812892" y="2243672"/>
          <a:ext cx="2369771" cy="2043156"/>
        </a:xfrm>
        <a:prstGeom prst="hexagon">
          <a:avLst>
            <a:gd name="adj" fmla="val 25000"/>
            <a:gd name="vf" fmla="val 11547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1000" r="-11000"/>
          </a:stretch>
        </a:blip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B028F2C2-ADEB-4499-B5D8-704A068135A4}">
      <dsp:nvSpPr>
        <dsp:cNvPr id="0" name=""/>
        <dsp:cNvSpPr/>
      </dsp:nvSpPr>
      <dsp:spPr>
        <a:xfrm>
          <a:off x="5844578" y="897153"/>
          <a:ext cx="277457" cy="239132"/>
        </a:xfrm>
        <a:prstGeom prst="hexagon">
          <a:avLst>
            <a:gd name="adj" fmla="val 25000"/>
            <a:gd name="vf" fmla="val 115470"/>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88A7DA-E7FE-4E3F-BC58-CDC7B47955E1}">
      <dsp:nvSpPr>
        <dsp:cNvPr id="0" name=""/>
        <dsp:cNvSpPr/>
      </dsp:nvSpPr>
      <dsp:spPr>
        <a:xfrm>
          <a:off x="0" y="4366661"/>
          <a:ext cx="11478960" cy="0"/>
        </a:xfrm>
        <a:prstGeom prst="line">
          <a:avLst/>
        </a:prstGeom>
        <a:noFill/>
        <a:ln w="25400" cap="flat" cmpd="sng" algn="ctr">
          <a:solidFill>
            <a:schemeClr val="accent1">
              <a:shade val="60000"/>
              <a:hueOff val="0"/>
              <a:satOff val="0"/>
              <a:lumOff val="0"/>
              <a:alphaOff val="0"/>
            </a:schemeClr>
          </a:solidFill>
          <a:prstDash val="solid"/>
          <a:miter/>
        </a:ln>
        <a:effectLst/>
      </dsp:spPr>
      <dsp:style>
        <a:lnRef idx="2">
          <a:scrgbClr r="0" g="0" b="0"/>
        </a:lnRef>
        <a:fillRef idx="0">
          <a:scrgbClr r="0" g="0" b="0"/>
        </a:fillRef>
        <a:effectRef idx="0">
          <a:scrgbClr r="0" g="0" b="0"/>
        </a:effectRef>
        <a:fontRef idx="minor"/>
      </dsp:style>
    </dsp:sp>
    <dsp:sp modelId="{77AF4905-11E2-4728-9016-F63962BED977}">
      <dsp:nvSpPr>
        <dsp:cNvPr id="0" name=""/>
        <dsp:cNvSpPr/>
      </dsp:nvSpPr>
      <dsp:spPr>
        <a:xfrm>
          <a:off x="0" y="2491110"/>
          <a:ext cx="11478960" cy="0"/>
        </a:xfrm>
        <a:prstGeom prst="line">
          <a:avLst/>
        </a:prstGeom>
        <a:noFill/>
        <a:ln w="25400" cap="flat" cmpd="sng" algn="ctr">
          <a:solidFill>
            <a:schemeClr val="accent1">
              <a:shade val="60000"/>
              <a:hueOff val="0"/>
              <a:satOff val="0"/>
              <a:lumOff val="0"/>
              <a:alphaOff val="0"/>
            </a:schemeClr>
          </a:solidFill>
          <a:prstDash val="solid"/>
          <a:miter/>
        </a:ln>
        <a:effectLst/>
      </dsp:spPr>
      <dsp:style>
        <a:lnRef idx="2">
          <a:scrgbClr r="0" g="0" b="0"/>
        </a:lnRef>
        <a:fillRef idx="0">
          <a:scrgbClr r="0" g="0" b="0"/>
        </a:fillRef>
        <a:effectRef idx="0">
          <a:scrgbClr r="0" g="0" b="0"/>
        </a:effectRef>
        <a:fontRef idx="minor"/>
      </dsp:style>
    </dsp:sp>
    <dsp:sp modelId="{EC63A621-D285-44CC-869E-285EACA46A28}">
      <dsp:nvSpPr>
        <dsp:cNvPr id="0" name=""/>
        <dsp:cNvSpPr/>
      </dsp:nvSpPr>
      <dsp:spPr>
        <a:xfrm>
          <a:off x="0" y="615560"/>
          <a:ext cx="11478960" cy="0"/>
        </a:xfrm>
        <a:prstGeom prst="line">
          <a:avLst/>
        </a:prstGeom>
        <a:noFill/>
        <a:ln w="25400" cap="flat" cmpd="sng" algn="ctr">
          <a:solidFill>
            <a:schemeClr val="accent1">
              <a:shade val="60000"/>
              <a:hueOff val="0"/>
              <a:satOff val="0"/>
              <a:lumOff val="0"/>
              <a:alphaOff val="0"/>
            </a:schemeClr>
          </a:solidFill>
          <a:prstDash val="solid"/>
          <a:miter/>
        </a:ln>
        <a:effectLst/>
      </dsp:spPr>
      <dsp:style>
        <a:lnRef idx="2">
          <a:scrgbClr r="0" g="0" b="0"/>
        </a:lnRef>
        <a:fillRef idx="0">
          <a:scrgbClr r="0" g="0" b="0"/>
        </a:fillRef>
        <a:effectRef idx="0">
          <a:scrgbClr r="0" g="0" b="0"/>
        </a:effectRef>
        <a:fontRef idx="minor"/>
      </dsp:style>
    </dsp:sp>
    <dsp:sp modelId="{C3DE4146-89C1-499D-B322-441D5FF59584}">
      <dsp:nvSpPr>
        <dsp:cNvPr id="0" name=""/>
        <dsp:cNvSpPr/>
      </dsp:nvSpPr>
      <dsp:spPr>
        <a:xfrm>
          <a:off x="2984529" y="686"/>
          <a:ext cx="8494430" cy="614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b" anchorCtr="0">
          <a:noAutofit/>
        </a:bodyPr>
        <a:lstStyle/>
        <a:p>
          <a:pPr marL="0" lvl="0" indent="0" algn="l" defTabSz="1511300">
            <a:lnSpc>
              <a:spcPct val="90000"/>
            </a:lnSpc>
            <a:spcBef>
              <a:spcPct val="0"/>
            </a:spcBef>
            <a:spcAft>
              <a:spcPct val="35000"/>
            </a:spcAft>
            <a:buNone/>
          </a:pPr>
          <a:endParaRPr lang="en-US" sz="3400" kern="1200" dirty="0">
            <a:solidFill>
              <a:schemeClr val="bg1"/>
            </a:solidFill>
          </a:endParaRPr>
        </a:p>
      </dsp:txBody>
      <dsp:txXfrm>
        <a:off x="2984529" y="686"/>
        <a:ext cx="8494430" cy="614874"/>
      </dsp:txXfrm>
    </dsp:sp>
    <dsp:sp modelId="{C242A8F1-CBC4-4DA0-8B9B-8EB23C758457}">
      <dsp:nvSpPr>
        <dsp:cNvPr id="0" name=""/>
        <dsp:cNvSpPr/>
      </dsp:nvSpPr>
      <dsp:spPr>
        <a:xfrm>
          <a:off x="0" y="686"/>
          <a:ext cx="2984529" cy="614874"/>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1511300">
            <a:lnSpc>
              <a:spcPct val="90000"/>
            </a:lnSpc>
            <a:spcBef>
              <a:spcPct val="0"/>
            </a:spcBef>
            <a:spcAft>
              <a:spcPct val="35000"/>
            </a:spcAft>
            <a:buNone/>
          </a:pPr>
          <a:r>
            <a:rPr lang="en-US" sz="3400" kern="1200" dirty="0">
              <a:latin typeface="Arial"/>
            </a:rPr>
            <a:t>Usability</a:t>
          </a:r>
          <a:endParaRPr lang="en-US" sz="3400" kern="1200" dirty="0"/>
        </a:p>
      </dsp:txBody>
      <dsp:txXfrm>
        <a:off x="30021" y="30707"/>
        <a:ext cx="2924487" cy="584853"/>
      </dsp:txXfrm>
    </dsp:sp>
    <dsp:sp modelId="{DCD382AA-6AE6-4915-AEB1-A1AA5935D2A0}">
      <dsp:nvSpPr>
        <dsp:cNvPr id="0" name=""/>
        <dsp:cNvSpPr/>
      </dsp:nvSpPr>
      <dsp:spPr>
        <a:xfrm>
          <a:off x="0" y="615560"/>
          <a:ext cx="11478960" cy="1229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228600" lvl="1" indent="-228600" algn="l" defTabSz="1200150" rtl="0">
            <a:lnSpc>
              <a:spcPct val="90000"/>
            </a:lnSpc>
            <a:spcBef>
              <a:spcPct val="0"/>
            </a:spcBef>
            <a:spcAft>
              <a:spcPct val="15000"/>
            </a:spcAft>
            <a:buChar char="•"/>
          </a:pPr>
          <a:r>
            <a:rPr lang="en-US" sz="2700" kern="1200" dirty="0">
              <a:solidFill>
                <a:schemeClr val="tx1"/>
              </a:solidFill>
            </a:rPr>
            <a:t>Unlike services which stick to a platform , </a:t>
          </a:r>
          <a:r>
            <a:rPr lang="en-US" sz="2700" kern="1200" dirty="0" err="1">
              <a:solidFill>
                <a:schemeClr val="tx1"/>
              </a:solidFill>
            </a:rPr>
            <a:t>deploSite</a:t>
          </a:r>
          <a:r>
            <a:rPr lang="en-US" sz="2700" kern="1200" dirty="0">
              <a:solidFill>
                <a:schemeClr val="tx1"/>
              </a:solidFill>
            </a:rPr>
            <a:t> gives various running environment</a:t>
          </a:r>
          <a:r>
            <a:rPr lang="en-US" sz="2700" kern="1200" dirty="0">
              <a:solidFill>
                <a:schemeClr val="bg1"/>
              </a:solidFill>
            </a:rPr>
            <a:t>.</a:t>
          </a:r>
          <a:r>
            <a:rPr lang="en-US" sz="2700" kern="1200" dirty="0">
              <a:solidFill>
                <a:schemeClr val="bg1"/>
              </a:solidFill>
              <a:latin typeface="Arial"/>
            </a:rPr>
            <a:t> </a:t>
          </a:r>
          <a:endParaRPr lang="en-US" sz="2700" kern="1200" dirty="0">
            <a:solidFill>
              <a:schemeClr val="bg1"/>
            </a:solidFill>
          </a:endParaRPr>
        </a:p>
      </dsp:txBody>
      <dsp:txXfrm>
        <a:off x="0" y="615560"/>
        <a:ext cx="11478960" cy="1229932"/>
      </dsp:txXfrm>
    </dsp:sp>
    <dsp:sp modelId="{3CC0C8FC-869A-439B-BB0C-7E93616799F1}">
      <dsp:nvSpPr>
        <dsp:cNvPr id="0" name=""/>
        <dsp:cNvSpPr/>
      </dsp:nvSpPr>
      <dsp:spPr>
        <a:xfrm>
          <a:off x="2984529" y="1876236"/>
          <a:ext cx="8494430" cy="614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b" anchorCtr="0">
          <a:noAutofit/>
        </a:bodyPr>
        <a:lstStyle/>
        <a:p>
          <a:pPr marL="0" lvl="0" indent="0" algn="l" defTabSz="1511300">
            <a:lnSpc>
              <a:spcPct val="90000"/>
            </a:lnSpc>
            <a:spcBef>
              <a:spcPct val="0"/>
            </a:spcBef>
            <a:spcAft>
              <a:spcPct val="35000"/>
            </a:spcAft>
            <a:buNone/>
          </a:pPr>
          <a:endParaRPr lang="en-US" sz="3400" kern="1200" dirty="0">
            <a:solidFill>
              <a:schemeClr val="bg1"/>
            </a:solidFill>
          </a:endParaRPr>
        </a:p>
      </dsp:txBody>
      <dsp:txXfrm>
        <a:off x="2984529" y="1876236"/>
        <a:ext cx="8494430" cy="614874"/>
      </dsp:txXfrm>
    </dsp:sp>
    <dsp:sp modelId="{EE50EE60-37C3-4AFB-AD4A-1D8D774789D7}">
      <dsp:nvSpPr>
        <dsp:cNvPr id="0" name=""/>
        <dsp:cNvSpPr/>
      </dsp:nvSpPr>
      <dsp:spPr>
        <a:xfrm>
          <a:off x="0" y="1876236"/>
          <a:ext cx="2984529" cy="614874"/>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1511300">
            <a:lnSpc>
              <a:spcPct val="90000"/>
            </a:lnSpc>
            <a:spcBef>
              <a:spcPct val="0"/>
            </a:spcBef>
            <a:spcAft>
              <a:spcPct val="35000"/>
            </a:spcAft>
            <a:buNone/>
          </a:pPr>
          <a:r>
            <a:rPr lang="en-US" sz="3400" kern="1200" dirty="0">
              <a:latin typeface="Arial"/>
            </a:rPr>
            <a:t>Supportability</a:t>
          </a:r>
          <a:endParaRPr lang="en-US" sz="3400" kern="1200" dirty="0"/>
        </a:p>
      </dsp:txBody>
      <dsp:txXfrm>
        <a:off x="30021" y="1906257"/>
        <a:ext cx="2924487" cy="584853"/>
      </dsp:txXfrm>
    </dsp:sp>
    <dsp:sp modelId="{4ED66A05-2291-4CA6-8FE9-EB53275440F8}">
      <dsp:nvSpPr>
        <dsp:cNvPr id="0" name=""/>
        <dsp:cNvSpPr/>
      </dsp:nvSpPr>
      <dsp:spPr>
        <a:xfrm>
          <a:off x="0" y="2491110"/>
          <a:ext cx="11478960" cy="1229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228600" lvl="1" indent="-228600" algn="l" defTabSz="1200150" rtl="0">
            <a:lnSpc>
              <a:spcPct val="90000"/>
            </a:lnSpc>
            <a:spcBef>
              <a:spcPct val="0"/>
            </a:spcBef>
            <a:spcAft>
              <a:spcPct val="15000"/>
            </a:spcAft>
            <a:buChar char="•"/>
          </a:pPr>
          <a:r>
            <a:rPr lang="en-US" sz="2700" kern="1200" dirty="0">
              <a:solidFill>
                <a:schemeClr val="tx1"/>
              </a:solidFill>
            </a:rPr>
            <a:t>Static sites could be given a namespace with routes on same host. Dynamic sites will require a new host.</a:t>
          </a:r>
          <a:r>
            <a:rPr lang="en-US" sz="2700" kern="1200" dirty="0">
              <a:solidFill>
                <a:schemeClr val="tx1"/>
              </a:solidFill>
              <a:latin typeface="Arial"/>
            </a:rPr>
            <a:t> </a:t>
          </a:r>
          <a:endParaRPr lang="en-US" sz="2700" kern="1200" dirty="0">
            <a:solidFill>
              <a:schemeClr val="tx1"/>
            </a:solidFill>
          </a:endParaRPr>
        </a:p>
      </dsp:txBody>
      <dsp:txXfrm>
        <a:off x="0" y="2491110"/>
        <a:ext cx="11478960" cy="1229932"/>
      </dsp:txXfrm>
    </dsp:sp>
    <dsp:sp modelId="{5872EEAC-9FB6-40B9-86D3-0A486584780F}">
      <dsp:nvSpPr>
        <dsp:cNvPr id="0" name=""/>
        <dsp:cNvSpPr/>
      </dsp:nvSpPr>
      <dsp:spPr>
        <a:xfrm>
          <a:off x="2984529" y="3751787"/>
          <a:ext cx="8494430" cy="614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b" anchorCtr="0">
          <a:noAutofit/>
        </a:bodyPr>
        <a:lstStyle/>
        <a:p>
          <a:pPr marL="0" lvl="0" indent="0" algn="l" defTabSz="1511300">
            <a:lnSpc>
              <a:spcPct val="90000"/>
            </a:lnSpc>
            <a:spcBef>
              <a:spcPct val="0"/>
            </a:spcBef>
            <a:spcAft>
              <a:spcPct val="35000"/>
            </a:spcAft>
            <a:buNone/>
          </a:pPr>
          <a:endParaRPr lang="en-US" sz="3400" kern="1200" dirty="0">
            <a:solidFill>
              <a:schemeClr val="bg1"/>
            </a:solidFill>
          </a:endParaRPr>
        </a:p>
      </dsp:txBody>
      <dsp:txXfrm>
        <a:off x="2984529" y="3751787"/>
        <a:ext cx="8494430" cy="614874"/>
      </dsp:txXfrm>
    </dsp:sp>
    <dsp:sp modelId="{2F91123A-6B7E-4700-90AB-999E5CDEF552}">
      <dsp:nvSpPr>
        <dsp:cNvPr id="0" name=""/>
        <dsp:cNvSpPr/>
      </dsp:nvSpPr>
      <dsp:spPr>
        <a:xfrm>
          <a:off x="0" y="3751787"/>
          <a:ext cx="2984529" cy="614874"/>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1511300">
            <a:lnSpc>
              <a:spcPct val="90000"/>
            </a:lnSpc>
            <a:spcBef>
              <a:spcPct val="0"/>
            </a:spcBef>
            <a:spcAft>
              <a:spcPct val="35000"/>
            </a:spcAft>
            <a:buNone/>
          </a:pPr>
          <a:r>
            <a:rPr lang="en-US" sz="3400" kern="1200" dirty="0">
              <a:latin typeface="Arial"/>
            </a:rPr>
            <a:t>Reliability</a:t>
          </a:r>
          <a:endParaRPr lang="en-US" sz="3400" kern="1200" dirty="0"/>
        </a:p>
      </dsp:txBody>
      <dsp:txXfrm>
        <a:off x="30021" y="3781808"/>
        <a:ext cx="2924487" cy="584853"/>
      </dsp:txXfrm>
    </dsp:sp>
    <dsp:sp modelId="{3F732515-2102-4EDA-A036-47EC6FB6CC42}">
      <dsp:nvSpPr>
        <dsp:cNvPr id="0" name=""/>
        <dsp:cNvSpPr/>
      </dsp:nvSpPr>
      <dsp:spPr>
        <a:xfrm>
          <a:off x="0" y="4366661"/>
          <a:ext cx="11478960" cy="1229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228600" lvl="1" indent="-228600" algn="l" defTabSz="1200150">
            <a:lnSpc>
              <a:spcPct val="90000"/>
            </a:lnSpc>
            <a:spcBef>
              <a:spcPct val="0"/>
            </a:spcBef>
            <a:spcAft>
              <a:spcPct val="15000"/>
            </a:spcAft>
            <a:buChar char="•"/>
          </a:pPr>
          <a:r>
            <a:rPr lang="en-US" sz="2700" kern="1200" dirty="0">
              <a:solidFill>
                <a:schemeClr val="tx1"/>
              </a:solidFill>
              <a:latin typeface="Century Gothic"/>
            </a:rPr>
            <a:t>Manual and repetitive tasks are time consuming , same are reduced with scripting tools</a:t>
          </a:r>
        </a:p>
      </dsp:txBody>
      <dsp:txXfrm>
        <a:off x="0" y="4366661"/>
        <a:ext cx="11478960" cy="1229932"/>
      </dsp:txXfrm>
    </dsp:sp>
  </dsp:spTree>
</dsp:drawing>
</file>

<file path=ppt/diagrams/layout1.xml><?xml version="1.0" encoding="utf-8"?>
<dgm:layoutDef xmlns:dgm="http://schemas.openxmlformats.org/drawingml/2006/diagram" xmlns:a="http://schemas.openxmlformats.org/drawingml/2006/main" uniqueId="urn:microsoft.com/office/officeart/2011/layout/Picture Frame">
  <dgm:title val="Picture Frame"/>
  <dgm:desc val="Use to show pictures and the corresponding Level 1 text, both displayed in an offset frame. Works best with Level 1 text only."/>
  <dgm:catLst>
    <dgm:cat type="picture" pri="6500"/>
    <dgm:cat type="officeonline" pri="10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4927"/>
        </dgm:alg>
        <dgm:shape xmlns:r="http://schemas.openxmlformats.org/officeDocument/2006/relationships" r:blip="">
          <dgm:adjLst/>
        </dgm:shape>
        <dgm:choose name="Name4">
          <dgm:if name="Name5" func="var" arg="dir" op="equ" val="norm">
            <dgm:constrLst>
              <dgm:constr type="l" for="ch" forName="ParentText" refType="w" fact="0"/>
              <dgm:constr type="t" for="ch" forName="ParentText" refType="h" fact="0.85"/>
              <dgm:constr type="w" for="ch" forName="ParentText" refType="w" fact="0.926"/>
              <dgm:constr type="h" for="ch" forName="ParentText" refType="h" fact="0.1463"/>
              <dgm:constr type="l" for="ch" forName="Accent1" refType="w" fact="0"/>
              <dgm:constr type="t" for="ch" forName="Accent1" refType="h" fact="0.1104"/>
              <dgm:constr type="w" for="ch" forName="Accent1" refType="w" fact="0.9276"/>
              <dgm:constr type="h" for="ch" forName="Accent1" refType="h" fact="0.8896"/>
              <dgm:constr type="l" for="ch" forName="Image" refType="w" fact="0.0721"/>
              <dgm:constr type="t" for="ch" forName="Image" refType="h" fact="0"/>
              <dgm:constr type="w" for="ch" forName="Image" refType="w" fact="0.9279"/>
              <dgm:constr type="h" for="ch" forName="Image" refType="h" fact="0.855"/>
            </dgm:constrLst>
          </dgm:if>
          <dgm:else name="Name6">
            <dgm:constrLst>
              <dgm:constr type="l" for="ch" forName="ParentText" refType="w" fact="0.0837"/>
              <dgm:constr type="t" for="ch" forName="ParentText" refType="h" fact="0.84"/>
              <dgm:constr type="w" for="ch" forName="ParentText" refType="w" fact="0.9163"/>
              <dgm:constr type="h" for="ch" forName="ParentText" refType="h" fact="0.1463"/>
              <dgm:constr type="l" for="ch" forName="Accent1" refType="w" fact="0.0724"/>
              <dgm:constr type="t" for="ch" forName="Accent1" refType="h" fact="0.1104"/>
              <dgm:constr type="w" for="ch" forName="Accent1" refType="w" fact="0.9276"/>
              <dgm:constr type="h" for="ch" forName="Accent1" refType="h" fact="0.8896"/>
              <dgm:constr type="l" for="ch" forName="Image" refType="w" fact="0"/>
              <dgm:constr type="t" for="ch" forName="Image" refType="h" fact="0"/>
              <dgm:constr type="w" for="ch" forName="Image" refType="w" fact="0.9279"/>
              <dgm:constr type="h" for="ch" forName="Image" refType="h" fact="0.855"/>
            </dgm:constrLst>
          </dgm:else>
        </dgm:choose>
        <dgm:layoutNode name="ParentText" styleLbl="revTx">
          <dgm:varLst>
            <dgm:chMax val="0"/>
            <dgm:chPref val="0"/>
            <dgm:bulletEnabled val="1"/>
          </dgm:varLst>
          <dgm:alg type="tx">
            <dgm:param type="parTxLTRAlign" val="l"/>
            <dgm:param type="parTxRTL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
            <dgm:constr type="bMarg" refType="primFontSz" fact="0"/>
          </dgm:constrLst>
          <dgm:ruleLst>
            <dgm:rule type="primFontSz" val="5" fact="NaN" max="NaN"/>
          </dgm:ruleLst>
        </dgm:layoutNode>
        <dgm:layoutNode name="Accent1" styleLbl="parChTrans1D1">
          <dgm:alg type="sp"/>
          <dgm:shape xmlns:r="http://schemas.openxmlformats.org/officeDocument/2006/relationships" type="rect" r:blip="" zOrderOff="10">
            <dgm:adjLst/>
          </dgm:shape>
          <dgm:presOf/>
        </dgm:layoutNode>
        <dgm:layoutNode name="Image" styleLbl="alignImgPlace1">
          <dgm:alg type="sp"/>
          <dgm:shape xmlns:r="http://schemas.openxmlformats.org/officeDocument/2006/relationships" type="rect" r:blip="" zOrderOff="-15"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3.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84360" y="4487400"/>
            <a:ext cx="8534160" cy="1506600"/>
          </a:xfrm>
          <a:prstGeom prst="rect">
            <a:avLst/>
          </a:prstGeom>
        </p:spPr>
        <p:txBody>
          <a:bodyPr lIns="0" tIns="0" rIns="0" bIns="0" anchor="ctr">
            <a:noAutofit/>
          </a:bodyPr>
          <a:lstStyle/>
          <a:p>
            <a:endParaRPr lang="en-US" sz="1800" b="0" strike="noStrike" spc="-1">
              <a:solidFill>
                <a:srgbClr val="FFFFFF"/>
              </a:solidFill>
              <a:latin typeface="Century Gothic"/>
            </a:endParaRPr>
          </a:p>
        </p:txBody>
      </p:sp>
      <p:sp>
        <p:nvSpPr>
          <p:cNvPr id="38" name="PlaceHolder 2"/>
          <p:cNvSpPr>
            <a:spLocks noGrp="1"/>
          </p:cNvSpPr>
          <p:nvPr>
            <p:ph type="body"/>
          </p:nvPr>
        </p:nvSpPr>
        <p:spPr>
          <a:xfrm>
            <a:off x="684360" y="685800"/>
            <a:ext cx="8534160" cy="1724040"/>
          </a:xfrm>
          <a:prstGeom prst="rect">
            <a:avLst/>
          </a:prstGeom>
        </p:spPr>
        <p:txBody>
          <a:bodyPr lIns="0" tIns="0" rIns="0" bIns="0">
            <a:normAutofit/>
          </a:bodyPr>
          <a:lstStyle/>
          <a:p>
            <a:endParaRPr lang="en-US" sz="2000" b="0" strike="noStrike" spc="-1">
              <a:solidFill>
                <a:srgbClr val="0F496F"/>
              </a:solidFill>
              <a:latin typeface="Century Gothic"/>
            </a:endParaRPr>
          </a:p>
        </p:txBody>
      </p:sp>
      <p:sp>
        <p:nvSpPr>
          <p:cNvPr id="39" name="PlaceHolder 3"/>
          <p:cNvSpPr>
            <a:spLocks noGrp="1"/>
          </p:cNvSpPr>
          <p:nvPr>
            <p:ph type="body"/>
          </p:nvPr>
        </p:nvSpPr>
        <p:spPr>
          <a:xfrm>
            <a:off x="684360" y="2574000"/>
            <a:ext cx="8534160" cy="1724040"/>
          </a:xfrm>
          <a:prstGeom prst="rect">
            <a:avLst/>
          </a:prstGeom>
        </p:spPr>
        <p:txBody>
          <a:bodyPr lIns="0" tIns="0" rIns="0" bIns="0">
            <a:normAutofit/>
          </a:bodyPr>
          <a:lstStyle/>
          <a:p>
            <a:endParaRPr lang="en-US" sz="2000" b="0" strike="noStrike" spc="-1">
              <a:solidFill>
                <a:srgbClr val="0F496F"/>
              </a:solidFill>
              <a:latin typeface="Century Gothic"/>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684360" y="4487400"/>
            <a:ext cx="8534160" cy="1506600"/>
          </a:xfrm>
          <a:prstGeom prst="rect">
            <a:avLst/>
          </a:prstGeom>
        </p:spPr>
        <p:txBody>
          <a:bodyPr lIns="0" tIns="0" rIns="0" bIns="0" anchor="ctr">
            <a:noAutofit/>
          </a:bodyPr>
          <a:lstStyle/>
          <a:p>
            <a:endParaRPr lang="en-US" sz="1800" b="0" strike="noStrike" spc="-1">
              <a:solidFill>
                <a:srgbClr val="FFFFFF"/>
              </a:solidFill>
              <a:latin typeface="Century Gothic"/>
            </a:endParaRPr>
          </a:p>
        </p:txBody>
      </p:sp>
      <p:sp>
        <p:nvSpPr>
          <p:cNvPr id="41" name="PlaceHolder 2"/>
          <p:cNvSpPr>
            <a:spLocks noGrp="1"/>
          </p:cNvSpPr>
          <p:nvPr>
            <p:ph type="body"/>
          </p:nvPr>
        </p:nvSpPr>
        <p:spPr>
          <a:xfrm>
            <a:off x="684360" y="685800"/>
            <a:ext cx="4164480" cy="1724040"/>
          </a:xfrm>
          <a:prstGeom prst="rect">
            <a:avLst/>
          </a:prstGeom>
        </p:spPr>
        <p:txBody>
          <a:bodyPr lIns="0" tIns="0" rIns="0" bIns="0">
            <a:normAutofit/>
          </a:bodyPr>
          <a:lstStyle/>
          <a:p>
            <a:endParaRPr lang="en-US" sz="2000" b="0" strike="noStrike" spc="-1">
              <a:solidFill>
                <a:srgbClr val="0F496F"/>
              </a:solidFill>
              <a:latin typeface="Century Gothic"/>
            </a:endParaRPr>
          </a:p>
        </p:txBody>
      </p:sp>
      <p:sp>
        <p:nvSpPr>
          <p:cNvPr id="42" name="PlaceHolder 3"/>
          <p:cNvSpPr>
            <a:spLocks noGrp="1"/>
          </p:cNvSpPr>
          <p:nvPr>
            <p:ph type="body"/>
          </p:nvPr>
        </p:nvSpPr>
        <p:spPr>
          <a:xfrm>
            <a:off x="5057280" y="685800"/>
            <a:ext cx="4164480" cy="1724040"/>
          </a:xfrm>
          <a:prstGeom prst="rect">
            <a:avLst/>
          </a:prstGeom>
        </p:spPr>
        <p:txBody>
          <a:bodyPr lIns="0" tIns="0" rIns="0" bIns="0">
            <a:normAutofit/>
          </a:bodyPr>
          <a:lstStyle/>
          <a:p>
            <a:endParaRPr lang="en-US" sz="2000" b="0" strike="noStrike" spc="-1">
              <a:solidFill>
                <a:srgbClr val="0F496F"/>
              </a:solidFill>
              <a:latin typeface="Century Gothic"/>
            </a:endParaRPr>
          </a:p>
        </p:txBody>
      </p:sp>
      <p:sp>
        <p:nvSpPr>
          <p:cNvPr id="43" name="PlaceHolder 4"/>
          <p:cNvSpPr>
            <a:spLocks noGrp="1"/>
          </p:cNvSpPr>
          <p:nvPr>
            <p:ph type="body"/>
          </p:nvPr>
        </p:nvSpPr>
        <p:spPr>
          <a:xfrm>
            <a:off x="684360" y="2574000"/>
            <a:ext cx="4164480" cy="1724040"/>
          </a:xfrm>
          <a:prstGeom prst="rect">
            <a:avLst/>
          </a:prstGeom>
        </p:spPr>
        <p:txBody>
          <a:bodyPr lIns="0" tIns="0" rIns="0" bIns="0">
            <a:normAutofit/>
          </a:bodyPr>
          <a:lstStyle/>
          <a:p>
            <a:endParaRPr lang="en-US" sz="2000" b="0" strike="noStrike" spc="-1">
              <a:solidFill>
                <a:srgbClr val="0F496F"/>
              </a:solidFill>
              <a:latin typeface="Century Gothic"/>
            </a:endParaRPr>
          </a:p>
        </p:txBody>
      </p:sp>
      <p:sp>
        <p:nvSpPr>
          <p:cNvPr id="44" name="PlaceHolder 5"/>
          <p:cNvSpPr>
            <a:spLocks noGrp="1"/>
          </p:cNvSpPr>
          <p:nvPr>
            <p:ph type="body"/>
          </p:nvPr>
        </p:nvSpPr>
        <p:spPr>
          <a:xfrm>
            <a:off x="5057280" y="2574000"/>
            <a:ext cx="4164480" cy="1724040"/>
          </a:xfrm>
          <a:prstGeom prst="rect">
            <a:avLst/>
          </a:prstGeom>
        </p:spPr>
        <p:txBody>
          <a:bodyPr lIns="0" tIns="0" rIns="0" bIns="0">
            <a:normAutofit/>
          </a:bodyPr>
          <a:lstStyle/>
          <a:p>
            <a:endParaRPr lang="en-US" sz="2000" b="0" strike="noStrike" spc="-1">
              <a:solidFill>
                <a:srgbClr val="0F496F"/>
              </a:solidFill>
              <a:latin typeface="Century Gothic"/>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684360" y="4487400"/>
            <a:ext cx="8534160" cy="1506600"/>
          </a:xfrm>
          <a:prstGeom prst="rect">
            <a:avLst/>
          </a:prstGeom>
        </p:spPr>
        <p:txBody>
          <a:bodyPr lIns="0" tIns="0" rIns="0" bIns="0" anchor="ctr">
            <a:noAutofit/>
          </a:bodyPr>
          <a:lstStyle/>
          <a:p>
            <a:endParaRPr lang="en-US" sz="1800" b="0" strike="noStrike" spc="-1">
              <a:solidFill>
                <a:srgbClr val="FFFFFF"/>
              </a:solidFill>
              <a:latin typeface="Century Gothic"/>
            </a:endParaRPr>
          </a:p>
        </p:txBody>
      </p:sp>
      <p:sp>
        <p:nvSpPr>
          <p:cNvPr id="46" name="PlaceHolder 2"/>
          <p:cNvSpPr>
            <a:spLocks noGrp="1"/>
          </p:cNvSpPr>
          <p:nvPr>
            <p:ph type="body"/>
          </p:nvPr>
        </p:nvSpPr>
        <p:spPr>
          <a:xfrm>
            <a:off x="684360" y="685800"/>
            <a:ext cx="2747880" cy="1724040"/>
          </a:xfrm>
          <a:prstGeom prst="rect">
            <a:avLst/>
          </a:prstGeom>
        </p:spPr>
        <p:txBody>
          <a:bodyPr lIns="0" tIns="0" rIns="0" bIns="0">
            <a:normAutofit/>
          </a:bodyPr>
          <a:lstStyle/>
          <a:p>
            <a:endParaRPr lang="en-US" sz="2000" b="0" strike="noStrike" spc="-1">
              <a:solidFill>
                <a:srgbClr val="0F496F"/>
              </a:solidFill>
              <a:latin typeface="Century Gothic"/>
            </a:endParaRPr>
          </a:p>
        </p:txBody>
      </p:sp>
      <p:sp>
        <p:nvSpPr>
          <p:cNvPr id="47" name="PlaceHolder 3"/>
          <p:cNvSpPr>
            <a:spLocks noGrp="1"/>
          </p:cNvSpPr>
          <p:nvPr>
            <p:ph type="body"/>
          </p:nvPr>
        </p:nvSpPr>
        <p:spPr>
          <a:xfrm>
            <a:off x="3570120" y="685800"/>
            <a:ext cx="2747880" cy="1724040"/>
          </a:xfrm>
          <a:prstGeom prst="rect">
            <a:avLst/>
          </a:prstGeom>
        </p:spPr>
        <p:txBody>
          <a:bodyPr lIns="0" tIns="0" rIns="0" bIns="0">
            <a:normAutofit/>
          </a:bodyPr>
          <a:lstStyle/>
          <a:p>
            <a:endParaRPr lang="en-US" sz="2000" b="0" strike="noStrike" spc="-1">
              <a:solidFill>
                <a:srgbClr val="0F496F"/>
              </a:solidFill>
              <a:latin typeface="Century Gothic"/>
            </a:endParaRPr>
          </a:p>
        </p:txBody>
      </p:sp>
      <p:sp>
        <p:nvSpPr>
          <p:cNvPr id="48" name="PlaceHolder 4"/>
          <p:cNvSpPr>
            <a:spLocks noGrp="1"/>
          </p:cNvSpPr>
          <p:nvPr>
            <p:ph type="body"/>
          </p:nvPr>
        </p:nvSpPr>
        <p:spPr>
          <a:xfrm>
            <a:off x="6455520" y="685800"/>
            <a:ext cx="2747880" cy="1724040"/>
          </a:xfrm>
          <a:prstGeom prst="rect">
            <a:avLst/>
          </a:prstGeom>
        </p:spPr>
        <p:txBody>
          <a:bodyPr lIns="0" tIns="0" rIns="0" bIns="0">
            <a:normAutofit/>
          </a:bodyPr>
          <a:lstStyle/>
          <a:p>
            <a:endParaRPr lang="en-US" sz="2000" b="0" strike="noStrike" spc="-1">
              <a:solidFill>
                <a:srgbClr val="0F496F"/>
              </a:solidFill>
              <a:latin typeface="Century Gothic"/>
            </a:endParaRPr>
          </a:p>
        </p:txBody>
      </p:sp>
      <p:sp>
        <p:nvSpPr>
          <p:cNvPr id="49" name="PlaceHolder 5"/>
          <p:cNvSpPr>
            <a:spLocks noGrp="1"/>
          </p:cNvSpPr>
          <p:nvPr>
            <p:ph type="body"/>
          </p:nvPr>
        </p:nvSpPr>
        <p:spPr>
          <a:xfrm>
            <a:off x="684360" y="2574000"/>
            <a:ext cx="2747880" cy="1724040"/>
          </a:xfrm>
          <a:prstGeom prst="rect">
            <a:avLst/>
          </a:prstGeom>
        </p:spPr>
        <p:txBody>
          <a:bodyPr lIns="0" tIns="0" rIns="0" bIns="0">
            <a:normAutofit/>
          </a:bodyPr>
          <a:lstStyle/>
          <a:p>
            <a:endParaRPr lang="en-US" sz="2000" b="0" strike="noStrike" spc="-1">
              <a:solidFill>
                <a:srgbClr val="0F496F"/>
              </a:solidFill>
              <a:latin typeface="Century Gothic"/>
            </a:endParaRPr>
          </a:p>
        </p:txBody>
      </p:sp>
      <p:sp>
        <p:nvSpPr>
          <p:cNvPr id="50" name="PlaceHolder 6"/>
          <p:cNvSpPr>
            <a:spLocks noGrp="1"/>
          </p:cNvSpPr>
          <p:nvPr>
            <p:ph type="body"/>
          </p:nvPr>
        </p:nvSpPr>
        <p:spPr>
          <a:xfrm>
            <a:off x="3570120" y="2574000"/>
            <a:ext cx="2747880" cy="1724040"/>
          </a:xfrm>
          <a:prstGeom prst="rect">
            <a:avLst/>
          </a:prstGeom>
        </p:spPr>
        <p:txBody>
          <a:bodyPr lIns="0" tIns="0" rIns="0" bIns="0">
            <a:normAutofit/>
          </a:bodyPr>
          <a:lstStyle/>
          <a:p>
            <a:endParaRPr lang="en-US" sz="2000" b="0" strike="noStrike" spc="-1">
              <a:solidFill>
                <a:srgbClr val="0F496F"/>
              </a:solidFill>
              <a:latin typeface="Century Gothic"/>
            </a:endParaRPr>
          </a:p>
        </p:txBody>
      </p:sp>
      <p:sp>
        <p:nvSpPr>
          <p:cNvPr id="51" name="PlaceHolder 7"/>
          <p:cNvSpPr>
            <a:spLocks noGrp="1"/>
          </p:cNvSpPr>
          <p:nvPr>
            <p:ph type="body"/>
          </p:nvPr>
        </p:nvSpPr>
        <p:spPr>
          <a:xfrm>
            <a:off x="6455520" y="2574000"/>
            <a:ext cx="2747880" cy="1724040"/>
          </a:xfrm>
          <a:prstGeom prst="rect">
            <a:avLst/>
          </a:prstGeom>
        </p:spPr>
        <p:txBody>
          <a:bodyPr lIns="0" tIns="0" rIns="0" bIns="0">
            <a:normAutofit/>
          </a:bodyPr>
          <a:lstStyle/>
          <a:p>
            <a:endParaRPr lang="en-US" sz="2000" b="0" strike="noStrike" spc="-1">
              <a:solidFill>
                <a:srgbClr val="0F496F"/>
              </a:solidFill>
              <a:latin typeface="Century Gothic"/>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3" name="PlaceHolder 1"/>
          <p:cNvSpPr>
            <a:spLocks noGrp="1"/>
          </p:cNvSpPr>
          <p:nvPr>
            <p:ph type="title"/>
          </p:nvPr>
        </p:nvSpPr>
        <p:spPr>
          <a:xfrm>
            <a:off x="684360" y="4487400"/>
            <a:ext cx="8534160" cy="1506600"/>
          </a:xfrm>
          <a:prstGeom prst="rect">
            <a:avLst/>
          </a:prstGeom>
        </p:spPr>
        <p:txBody>
          <a:bodyPr lIns="0" tIns="0" rIns="0" bIns="0" anchor="ctr">
            <a:noAutofit/>
          </a:bodyPr>
          <a:lstStyle/>
          <a:p>
            <a:endParaRPr lang="en-US" sz="1800" b="0" strike="noStrike" spc="-1">
              <a:solidFill>
                <a:srgbClr val="FFFFFF"/>
              </a:solidFill>
              <a:latin typeface="Century Gothic"/>
            </a:endParaRPr>
          </a:p>
        </p:txBody>
      </p:sp>
      <p:sp>
        <p:nvSpPr>
          <p:cNvPr id="64" name="PlaceHolder 2"/>
          <p:cNvSpPr>
            <a:spLocks noGrp="1"/>
          </p:cNvSpPr>
          <p:nvPr>
            <p:ph type="subTitle"/>
          </p:nvPr>
        </p:nvSpPr>
        <p:spPr>
          <a:xfrm>
            <a:off x="684360" y="685800"/>
            <a:ext cx="8534160" cy="361476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84360" y="4487400"/>
            <a:ext cx="8534160" cy="1506600"/>
          </a:xfrm>
          <a:prstGeom prst="rect">
            <a:avLst/>
          </a:prstGeom>
        </p:spPr>
        <p:txBody>
          <a:bodyPr lIns="0" tIns="0" rIns="0" bIns="0" anchor="ctr">
            <a:noAutofit/>
          </a:bodyPr>
          <a:lstStyle/>
          <a:p>
            <a:endParaRPr lang="en-US" sz="1800" b="0" strike="noStrike" spc="-1">
              <a:solidFill>
                <a:srgbClr val="FFFFFF"/>
              </a:solidFill>
              <a:latin typeface="Century Gothic"/>
            </a:endParaRPr>
          </a:p>
        </p:txBody>
      </p:sp>
      <p:sp>
        <p:nvSpPr>
          <p:cNvPr id="66" name="PlaceHolder 2"/>
          <p:cNvSpPr>
            <a:spLocks noGrp="1"/>
          </p:cNvSpPr>
          <p:nvPr>
            <p:ph type="body"/>
          </p:nvPr>
        </p:nvSpPr>
        <p:spPr>
          <a:xfrm>
            <a:off x="684360" y="685800"/>
            <a:ext cx="8534160" cy="3614760"/>
          </a:xfrm>
          <a:prstGeom prst="rect">
            <a:avLst/>
          </a:prstGeom>
        </p:spPr>
        <p:txBody>
          <a:bodyPr lIns="0" tIns="0" rIns="0" bIns="0">
            <a:normAutofit/>
          </a:bodyPr>
          <a:lstStyle/>
          <a:p>
            <a:endParaRPr lang="en-US" sz="2000" b="0" strike="noStrike" spc="-1">
              <a:solidFill>
                <a:srgbClr val="0F496F"/>
              </a:solidFill>
              <a:latin typeface="Century Gothic"/>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84360" y="4487400"/>
            <a:ext cx="8534160" cy="1506600"/>
          </a:xfrm>
          <a:prstGeom prst="rect">
            <a:avLst/>
          </a:prstGeom>
        </p:spPr>
        <p:txBody>
          <a:bodyPr lIns="0" tIns="0" rIns="0" bIns="0" anchor="ctr">
            <a:noAutofit/>
          </a:bodyPr>
          <a:lstStyle/>
          <a:p>
            <a:endParaRPr lang="en-US" sz="1800" b="0" strike="noStrike" spc="-1">
              <a:solidFill>
                <a:srgbClr val="FFFFFF"/>
              </a:solidFill>
              <a:latin typeface="Century Gothic"/>
            </a:endParaRPr>
          </a:p>
        </p:txBody>
      </p:sp>
      <p:sp>
        <p:nvSpPr>
          <p:cNvPr id="68" name="PlaceHolder 2"/>
          <p:cNvSpPr>
            <a:spLocks noGrp="1"/>
          </p:cNvSpPr>
          <p:nvPr>
            <p:ph type="body"/>
          </p:nvPr>
        </p:nvSpPr>
        <p:spPr>
          <a:xfrm>
            <a:off x="684360" y="685800"/>
            <a:ext cx="4164480" cy="3614760"/>
          </a:xfrm>
          <a:prstGeom prst="rect">
            <a:avLst/>
          </a:prstGeom>
        </p:spPr>
        <p:txBody>
          <a:bodyPr lIns="0" tIns="0" rIns="0" bIns="0">
            <a:normAutofit/>
          </a:bodyPr>
          <a:lstStyle/>
          <a:p>
            <a:endParaRPr lang="en-US" sz="2000" b="0" strike="noStrike" spc="-1">
              <a:solidFill>
                <a:srgbClr val="0F496F"/>
              </a:solidFill>
              <a:latin typeface="Century Gothic"/>
            </a:endParaRPr>
          </a:p>
        </p:txBody>
      </p:sp>
      <p:sp>
        <p:nvSpPr>
          <p:cNvPr id="69" name="PlaceHolder 3"/>
          <p:cNvSpPr>
            <a:spLocks noGrp="1"/>
          </p:cNvSpPr>
          <p:nvPr>
            <p:ph type="body"/>
          </p:nvPr>
        </p:nvSpPr>
        <p:spPr>
          <a:xfrm>
            <a:off x="5057280" y="685800"/>
            <a:ext cx="4164480" cy="3614760"/>
          </a:xfrm>
          <a:prstGeom prst="rect">
            <a:avLst/>
          </a:prstGeom>
        </p:spPr>
        <p:txBody>
          <a:bodyPr lIns="0" tIns="0" rIns="0" bIns="0">
            <a:normAutofit/>
          </a:bodyPr>
          <a:lstStyle/>
          <a:p>
            <a:endParaRPr lang="en-US" sz="2000" b="0" strike="noStrike" spc="-1">
              <a:solidFill>
                <a:srgbClr val="0F496F"/>
              </a:solidFill>
              <a:latin typeface="Century Gothic"/>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0" name="PlaceHolder 1"/>
          <p:cNvSpPr>
            <a:spLocks noGrp="1"/>
          </p:cNvSpPr>
          <p:nvPr>
            <p:ph type="title"/>
          </p:nvPr>
        </p:nvSpPr>
        <p:spPr>
          <a:xfrm>
            <a:off x="684360" y="4487400"/>
            <a:ext cx="8534160" cy="1506600"/>
          </a:xfrm>
          <a:prstGeom prst="rect">
            <a:avLst/>
          </a:prstGeom>
        </p:spPr>
        <p:txBody>
          <a:bodyPr lIns="0" tIns="0" rIns="0" bIns="0" anchor="ctr">
            <a:noAutofit/>
          </a:bodyPr>
          <a:lstStyle/>
          <a:p>
            <a:endParaRPr lang="en-US" sz="1800" b="0" strike="noStrike" spc="-1">
              <a:solidFill>
                <a:srgbClr val="FFFFFF"/>
              </a:solidFill>
              <a:latin typeface="Century Gothic"/>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1" name="PlaceHolder 1"/>
          <p:cNvSpPr>
            <a:spLocks noGrp="1"/>
          </p:cNvSpPr>
          <p:nvPr>
            <p:ph type="subTitle"/>
          </p:nvPr>
        </p:nvSpPr>
        <p:spPr>
          <a:xfrm>
            <a:off x="684360" y="4487400"/>
            <a:ext cx="8534160" cy="69850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84360" y="4487400"/>
            <a:ext cx="8534160" cy="1506600"/>
          </a:xfrm>
          <a:prstGeom prst="rect">
            <a:avLst/>
          </a:prstGeom>
        </p:spPr>
        <p:txBody>
          <a:bodyPr lIns="0" tIns="0" rIns="0" bIns="0" anchor="ctr">
            <a:noAutofit/>
          </a:bodyPr>
          <a:lstStyle/>
          <a:p>
            <a:endParaRPr lang="en-US" sz="1800" b="0" strike="noStrike" spc="-1">
              <a:solidFill>
                <a:srgbClr val="FFFFFF"/>
              </a:solidFill>
              <a:latin typeface="Century Gothic"/>
            </a:endParaRPr>
          </a:p>
        </p:txBody>
      </p:sp>
      <p:sp>
        <p:nvSpPr>
          <p:cNvPr id="73" name="PlaceHolder 2"/>
          <p:cNvSpPr>
            <a:spLocks noGrp="1"/>
          </p:cNvSpPr>
          <p:nvPr>
            <p:ph type="body"/>
          </p:nvPr>
        </p:nvSpPr>
        <p:spPr>
          <a:xfrm>
            <a:off x="684360" y="685800"/>
            <a:ext cx="4164480" cy="1724040"/>
          </a:xfrm>
          <a:prstGeom prst="rect">
            <a:avLst/>
          </a:prstGeom>
        </p:spPr>
        <p:txBody>
          <a:bodyPr lIns="0" tIns="0" rIns="0" bIns="0">
            <a:normAutofit/>
          </a:bodyPr>
          <a:lstStyle/>
          <a:p>
            <a:endParaRPr lang="en-US" sz="2000" b="0" strike="noStrike" spc="-1">
              <a:solidFill>
                <a:srgbClr val="0F496F"/>
              </a:solidFill>
              <a:latin typeface="Century Gothic"/>
            </a:endParaRPr>
          </a:p>
        </p:txBody>
      </p:sp>
      <p:sp>
        <p:nvSpPr>
          <p:cNvPr id="74" name="PlaceHolder 3"/>
          <p:cNvSpPr>
            <a:spLocks noGrp="1"/>
          </p:cNvSpPr>
          <p:nvPr>
            <p:ph type="body"/>
          </p:nvPr>
        </p:nvSpPr>
        <p:spPr>
          <a:xfrm>
            <a:off x="5057280" y="685800"/>
            <a:ext cx="4164480" cy="3614760"/>
          </a:xfrm>
          <a:prstGeom prst="rect">
            <a:avLst/>
          </a:prstGeom>
        </p:spPr>
        <p:txBody>
          <a:bodyPr lIns="0" tIns="0" rIns="0" bIns="0">
            <a:normAutofit/>
          </a:bodyPr>
          <a:lstStyle/>
          <a:p>
            <a:endParaRPr lang="en-US" sz="2000" b="0" strike="noStrike" spc="-1">
              <a:solidFill>
                <a:srgbClr val="0F496F"/>
              </a:solidFill>
              <a:latin typeface="Century Gothic"/>
            </a:endParaRPr>
          </a:p>
        </p:txBody>
      </p:sp>
      <p:sp>
        <p:nvSpPr>
          <p:cNvPr id="75" name="PlaceHolder 4"/>
          <p:cNvSpPr>
            <a:spLocks noGrp="1"/>
          </p:cNvSpPr>
          <p:nvPr>
            <p:ph type="body"/>
          </p:nvPr>
        </p:nvSpPr>
        <p:spPr>
          <a:xfrm>
            <a:off x="684360" y="2574000"/>
            <a:ext cx="4164480" cy="1724040"/>
          </a:xfrm>
          <a:prstGeom prst="rect">
            <a:avLst/>
          </a:prstGeom>
        </p:spPr>
        <p:txBody>
          <a:bodyPr lIns="0" tIns="0" rIns="0" bIns="0">
            <a:normAutofit/>
          </a:bodyPr>
          <a:lstStyle/>
          <a:p>
            <a:endParaRPr lang="en-US" sz="2000" b="0" strike="noStrike" spc="-1">
              <a:solidFill>
                <a:srgbClr val="0F496F"/>
              </a:solidFill>
              <a:latin typeface="Century Gothic"/>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 name="PlaceHolder 1"/>
          <p:cNvSpPr>
            <a:spLocks noGrp="1"/>
          </p:cNvSpPr>
          <p:nvPr>
            <p:ph type="title"/>
          </p:nvPr>
        </p:nvSpPr>
        <p:spPr>
          <a:xfrm>
            <a:off x="684360" y="4487400"/>
            <a:ext cx="8534160" cy="1506600"/>
          </a:xfrm>
          <a:prstGeom prst="rect">
            <a:avLst/>
          </a:prstGeom>
        </p:spPr>
        <p:txBody>
          <a:bodyPr lIns="0" tIns="0" rIns="0" bIns="0" anchor="ctr">
            <a:noAutofit/>
          </a:bodyPr>
          <a:lstStyle/>
          <a:p>
            <a:endParaRPr lang="en-US" sz="1800" b="0" strike="noStrike" spc="-1">
              <a:solidFill>
                <a:srgbClr val="FFFFFF"/>
              </a:solidFill>
              <a:latin typeface="Century Gothic"/>
            </a:endParaRPr>
          </a:p>
        </p:txBody>
      </p:sp>
      <p:sp>
        <p:nvSpPr>
          <p:cNvPr id="17" name="PlaceHolder 2"/>
          <p:cNvSpPr>
            <a:spLocks noGrp="1"/>
          </p:cNvSpPr>
          <p:nvPr>
            <p:ph type="subTitle"/>
          </p:nvPr>
        </p:nvSpPr>
        <p:spPr>
          <a:xfrm>
            <a:off x="684360" y="685800"/>
            <a:ext cx="8534160" cy="361476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684360" y="4487400"/>
            <a:ext cx="8534160" cy="1506600"/>
          </a:xfrm>
          <a:prstGeom prst="rect">
            <a:avLst/>
          </a:prstGeom>
        </p:spPr>
        <p:txBody>
          <a:bodyPr lIns="0" tIns="0" rIns="0" bIns="0" anchor="ctr">
            <a:noAutofit/>
          </a:bodyPr>
          <a:lstStyle/>
          <a:p>
            <a:endParaRPr lang="en-US" sz="1800" b="0" strike="noStrike" spc="-1">
              <a:solidFill>
                <a:srgbClr val="FFFFFF"/>
              </a:solidFill>
              <a:latin typeface="Century Gothic"/>
            </a:endParaRPr>
          </a:p>
        </p:txBody>
      </p:sp>
      <p:sp>
        <p:nvSpPr>
          <p:cNvPr id="77" name="PlaceHolder 2"/>
          <p:cNvSpPr>
            <a:spLocks noGrp="1"/>
          </p:cNvSpPr>
          <p:nvPr>
            <p:ph type="body"/>
          </p:nvPr>
        </p:nvSpPr>
        <p:spPr>
          <a:xfrm>
            <a:off x="684360" y="685800"/>
            <a:ext cx="4164480" cy="3614760"/>
          </a:xfrm>
          <a:prstGeom prst="rect">
            <a:avLst/>
          </a:prstGeom>
        </p:spPr>
        <p:txBody>
          <a:bodyPr lIns="0" tIns="0" rIns="0" bIns="0">
            <a:normAutofit/>
          </a:bodyPr>
          <a:lstStyle/>
          <a:p>
            <a:endParaRPr lang="en-US" sz="2000" b="0" strike="noStrike" spc="-1">
              <a:solidFill>
                <a:srgbClr val="0F496F"/>
              </a:solidFill>
              <a:latin typeface="Century Gothic"/>
            </a:endParaRPr>
          </a:p>
        </p:txBody>
      </p:sp>
      <p:sp>
        <p:nvSpPr>
          <p:cNvPr id="78" name="PlaceHolder 3"/>
          <p:cNvSpPr>
            <a:spLocks noGrp="1"/>
          </p:cNvSpPr>
          <p:nvPr>
            <p:ph type="body"/>
          </p:nvPr>
        </p:nvSpPr>
        <p:spPr>
          <a:xfrm>
            <a:off x="5057280" y="685800"/>
            <a:ext cx="4164480" cy="1724040"/>
          </a:xfrm>
          <a:prstGeom prst="rect">
            <a:avLst/>
          </a:prstGeom>
        </p:spPr>
        <p:txBody>
          <a:bodyPr lIns="0" tIns="0" rIns="0" bIns="0">
            <a:normAutofit/>
          </a:bodyPr>
          <a:lstStyle/>
          <a:p>
            <a:endParaRPr lang="en-US" sz="2000" b="0" strike="noStrike" spc="-1">
              <a:solidFill>
                <a:srgbClr val="0F496F"/>
              </a:solidFill>
              <a:latin typeface="Century Gothic"/>
            </a:endParaRPr>
          </a:p>
        </p:txBody>
      </p:sp>
      <p:sp>
        <p:nvSpPr>
          <p:cNvPr id="79" name="PlaceHolder 4"/>
          <p:cNvSpPr>
            <a:spLocks noGrp="1"/>
          </p:cNvSpPr>
          <p:nvPr>
            <p:ph type="body"/>
          </p:nvPr>
        </p:nvSpPr>
        <p:spPr>
          <a:xfrm>
            <a:off x="5057280" y="2574000"/>
            <a:ext cx="4164480" cy="1724040"/>
          </a:xfrm>
          <a:prstGeom prst="rect">
            <a:avLst/>
          </a:prstGeom>
        </p:spPr>
        <p:txBody>
          <a:bodyPr lIns="0" tIns="0" rIns="0" bIns="0">
            <a:normAutofit/>
          </a:bodyPr>
          <a:lstStyle/>
          <a:p>
            <a:endParaRPr lang="en-US" sz="2000" b="0" strike="noStrike" spc="-1">
              <a:solidFill>
                <a:srgbClr val="0F496F"/>
              </a:solidFill>
              <a:latin typeface="Century Gothic"/>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84360" y="4487400"/>
            <a:ext cx="8534160" cy="1506600"/>
          </a:xfrm>
          <a:prstGeom prst="rect">
            <a:avLst/>
          </a:prstGeom>
        </p:spPr>
        <p:txBody>
          <a:bodyPr lIns="0" tIns="0" rIns="0" bIns="0" anchor="ctr">
            <a:noAutofit/>
          </a:bodyPr>
          <a:lstStyle/>
          <a:p>
            <a:endParaRPr lang="en-US" sz="1800" b="0" strike="noStrike" spc="-1">
              <a:solidFill>
                <a:srgbClr val="FFFFFF"/>
              </a:solidFill>
              <a:latin typeface="Century Gothic"/>
            </a:endParaRPr>
          </a:p>
        </p:txBody>
      </p:sp>
      <p:sp>
        <p:nvSpPr>
          <p:cNvPr id="81" name="PlaceHolder 2"/>
          <p:cNvSpPr>
            <a:spLocks noGrp="1"/>
          </p:cNvSpPr>
          <p:nvPr>
            <p:ph type="body"/>
          </p:nvPr>
        </p:nvSpPr>
        <p:spPr>
          <a:xfrm>
            <a:off x="684360" y="685800"/>
            <a:ext cx="4164480" cy="1724040"/>
          </a:xfrm>
          <a:prstGeom prst="rect">
            <a:avLst/>
          </a:prstGeom>
        </p:spPr>
        <p:txBody>
          <a:bodyPr lIns="0" tIns="0" rIns="0" bIns="0">
            <a:normAutofit/>
          </a:bodyPr>
          <a:lstStyle/>
          <a:p>
            <a:endParaRPr lang="en-US" sz="2000" b="0" strike="noStrike" spc="-1">
              <a:solidFill>
                <a:srgbClr val="0F496F"/>
              </a:solidFill>
              <a:latin typeface="Century Gothic"/>
            </a:endParaRPr>
          </a:p>
        </p:txBody>
      </p:sp>
      <p:sp>
        <p:nvSpPr>
          <p:cNvPr id="82" name="PlaceHolder 3"/>
          <p:cNvSpPr>
            <a:spLocks noGrp="1"/>
          </p:cNvSpPr>
          <p:nvPr>
            <p:ph type="body"/>
          </p:nvPr>
        </p:nvSpPr>
        <p:spPr>
          <a:xfrm>
            <a:off x="5057280" y="685800"/>
            <a:ext cx="4164480" cy="1724040"/>
          </a:xfrm>
          <a:prstGeom prst="rect">
            <a:avLst/>
          </a:prstGeom>
        </p:spPr>
        <p:txBody>
          <a:bodyPr lIns="0" tIns="0" rIns="0" bIns="0">
            <a:normAutofit/>
          </a:bodyPr>
          <a:lstStyle/>
          <a:p>
            <a:endParaRPr lang="en-US" sz="2000" b="0" strike="noStrike" spc="-1">
              <a:solidFill>
                <a:srgbClr val="0F496F"/>
              </a:solidFill>
              <a:latin typeface="Century Gothic"/>
            </a:endParaRPr>
          </a:p>
        </p:txBody>
      </p:sp>
      <p:sp>
        <p:nvSpPr>
          <p:cNvPr id="83" name="PlaceHolder 4"/>
          <p:cNvSpPr>
            <a:spLocks noGrp="1"/>
          </p:cNvSpPr>
          <p:nvPr>
            <p:ph type="body"/>
          </p:nvPr>
        </p:nvSpPr>
        <p:spPr>
          <a:xfrm>
            <a:off x="684360" y="2574000"/>
            <a:ext cx="8534160" cy="1724040"/>
          </a:xfrm>
          <a:prstGeom prst="rect">
            <a:avLst/>
          </a:prstGeom>
        </p:spPr>
        <p:txBody>
          <a:bodyPr lIns="0" tIns="0" rIns="0" bIns="0">
            <a:normAutofit/>
          </a:bodyPr>
          <a:lstStyle/>
          <a:p>
            <a:endParaRPr lang="en-US" sz="2000" b="0" strike="noStrike" spc="-1">
              <a:solidFill>
                <a:srgbClr val="0F496F"/>
              </a:solidFill>
              <a:latin typeface="Century Gothic"/>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684360" y="4487400"/>
            <a:ext cx="8534160" cy="1506600"/>
          </a:xfrm>
          <a:prstGeom prst="rect">
            <a:avLst/>
          </a:prstGeom>
        </p:spPr>
        <p:txBody>
          <a:bodyPr lIns="0" tIns="0" rIns="0" bIns="0" anchor="ctr">
            <a:noAutofit/>
          </a:bodyPr>
          <a:lstStyle/>
          <a:p>
            <a:endParaRPr lang="en-US" sz="1800" b="0" strike="noStrike" spc="-1">
              <a:solidFill>
                <a:srgbClr val="FFFFFF"/>
              </a:solidFill>
              <a:latin typeface="Century Gothic"/>
            </a:endParaRPr>
          </a:p>
        </p:txBody>
      </p:sp>
      <p:sp>
        <p:nvSpPr>
          <p:cNvPr id="85" name="PlaceHolder 2"/>
          <p:cNvSpPr>
            <a:spLocks noGrp="1"/>
          </p:cNvSpPr>
          <p:nvPr>
            <p:ph type="body"/>
          </p:nvPr>
        </p:nvSpPr>
        <p:spPr>
          <a:xfrm>
            <a:off x="684360" y="685800"/>
            <a:ext cx="8534160" cy="1724040"/>
          </a:xfrm>
          <a:prstGeom prst="rect">
            <a:avLst/>
          </a:prstGeom>
        </p:spPr>
        <p:txBody>
          <a:bodyPr lIns="0" tIns="0" rIns="0" bIns="0">
            <a:normAutofit/>
          </a:bodyPr>
          <a:lstStyle/>
          <a:p>
            <a:endParaRPr lang="en-US" sz="2000" b="0" strike="noStrike" spc="-1">
              <a:solidFill>
                <a:srgbClr val="0F496F"/>
              </a:solidFill>
              <a:latin typeface="Century Gothic"/>
            </a:endParaRPr>
          </a:p>
        </p:txBody>
      </p:sp>
      <p:sp>
        <p:nvSpPr>
          <p:cNvPr id="86" name="PlaceHolder 3"/>
          <p:cNvSpPr>
            <a:spLocks noGrp="1"/>
          </p:cNvSpPr>
          <p:nvPr>
            <p:ph type="body"/>
          </p:nvPr>
        </p:nvSpPr>
        <p:spPr>
          <a:xfrm>
            <a:off x="684360" y="2574000"/>
            <a:ext cx="8534160" cy="1724040"/>
          </a:xfrm>
          <a:prstGeom prst="rect">
            <a:avLst/>
          </a:prstGeom>
        </p:spPr>
        <p:txBody>
          <a:bodyPr lIns="0" tIns="0" rIns="0" bIns="0">
            <a:normAutofit/>
          </a:bodyPr>
          <a:lstStyle/>
          <a:p>
            <a:endParaRPr lang="en-US" sz="2000" b="0" strike="noStrike" spc="-1">
              <a:solidFill>
                <a:srgbClr val="0F496F"/>
              </a:solidFill>
              <a:latin typeface="Century Gothic"/>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84360" y="4487400"/>
            <a:ext cx="8534160" cy="1506600"/>
          </a:xfrm>
          <a:prstGeom prst="rect">
            <a:avLst/>
          </a:prstGeom>
        </p:spPr>
        <p:txBody>
          <a:bodyPr lIns="0" tIns="0" rIns="0" bIns="0" anchor="ctr">
            <a:noAutofit/>
          </a:bodyPr>
          <a:lstStyle/>
          <a:p>
            <a:endParaRPr lang="en-US" sz="1800" b="0" strike="noStrike" spc="-1">
              <a:solidFill>
                <a:srgbClr val="FFFFFF"/>
              </a:solidFill>
              <a:latin typeface="Century Gothic"/>
            </a:endParaRPr>
          </a:p>
        </p:txBody>
      </p:sp>
      <p:sp>
        <p:nvSpPr>
          <p:cNvPr id="88" name="PlaceHolder 2"/>
          <p:cNvSpPr>
            <a:spLocks noGrp="1"/>
          </p:cNvSpPr>
          <p:nvPr>
            <p:ph type="body"/>
          </p:nvPr>
        </p:nvSpPr>
        <p:spPr>
          <a:xfrm>
            <a:off x="684360" y="685800"/>
            <a:ext cx="4164480" cy="1724040"/>
          </a:xfrm>
          <a:prstGeom prst="rect">
            <a:avLst/>
          </a:prstGeom>
        </p:spPr>
        <p:txBody>
          <a:bodyPr lIns="0" tIns="0" rIns="0" bIns="0">
            <a:normAutofit/>
          </a:bodyPr>
          <a:lstStyle/>
          <a:p>
            <a:endParaRPr lang="en-US" sz="2000" b="0" strike="noStrike" spc="-1">
              <a:solidFill>
                <a:srgbClr val="0F496F"/>
              </a:solidFill>
              <a:latin typeface="Century Gothic"/>
            </a:endParaRPr>
          </a:p>
        </p:txBody>
      </p:sp>
      <p:sp>
        <p:nvSpPr>
          <p:cNvPr id="89" name="PlaceHolder 3"/>
          <p:cNvSpPr>
            <a:spLocks noGrp="1"/>
          </p:cNvSpPr>
          <p:nvPr>
            <p:ph type="body"/>
          </p:nvPr>
        </p:nvSpPr>
        <p:spPr>
          <a:xfrm>
            <a:off x="5057280" y="685800"/>
            <a:ext cx="4164480" cy="1724040"/>
          </a:xfrm>
          <a:prstGeom prst="rect">
            <a:avLst/>
          </a:prstGeom>
        </p:spPr>
        <p:txBody>
          <a:bodyPr lIns="0" tIns="0" rIns="0" bIns="0">
            <a:normAutofit/>
          </a:bodyPr>
          <a:lstStyle/>
          <a:p>
            <a:endParaRPr lang="en-US" sz="2000" b="0" strike="noStrike" spc="-1">
              <a:solidFill>
                <a:srgbClr val="0F496F"/>
              </a:solidFill>
              <a:latin typeface="Century Gothic"/>
            </a:endParaRPr>
          </a:p>
        </p:txBody>
      </p:sp>
      <p:sp>
        <p:nvSpPr>
          <p:cNvPr id="90" name="PlaceHolder 4"/>
          <p:cNvSpPr>
            <a:spLocks noGrp="1"/>
          </p:cNvSpPr>
          <p:nvPr>
            <p:ph type="body"/>
          </p:nvPr>
        </p:nvSpPr>
        <p:spPr>
          <a:xfrm>
            <a:off x="684360" y="2574000"/>
            <a:ext cx="4164480" cy="1724040"/>
          </a:xfrm>
          <a:prstGeom prst="rect">
            <a:avLst/>
          </a:prstGeom>
        </p:spPr>
        <p:txBody>
          <a:bodyPr lIns="0" tIns="0" rIns="0" bIns="0">
            <a:normAutofit/>
          </a:bodyPr>
          <a:lstStyle/>
          <a:p>
            <a:endParaRPr lang="en-US" sz="2000" b="0" strike="noStrike" spc="-1">
              <a:solidFill>
                <a:srgbClr val="0F496F"/>
              </a:solidFill>
              <a:latin typeface="Century Gothic"/>
            </a:endParaRPr>
          </a:p>
        </p:txBody>
      </p:sp>
      <p:sp>
        <p:nvSpPr>
          <p:cNvPr id="91" name="PlaceHolder 5"/>
          <p:cNvSpPr>
            <a:spLocks noGrp="1"/>
          </p:cNvSpPr>
          <p:nvPr>
            <p:ph type="body"/>
          </p:nvPr>
        </p:nvSpPr>
        <p:spPr>
          <a:xfrm>
            <a:off x="5057280" y="2574000"/>
            <a:ext cx="4164480" cy="1724040"/>
          </a:xfrm>
          <a:prstGeom prst="rect">
            <a:avLst/>
          </a:prstGeom>
        </p:spPr>
        <p:txBody>
          <a:bodyPr lIns="0" tIns="0" rIns="0" bIns="0">
            <a:normAutofit/>
          </a:bodyPr>
          <a:lstStyle/>
          <a:p>
            <a:endParaRPr lang="en-US" sz="2000" b="0" strike="noStrike" spc="-1">
              <a:solidFill>
                <a:srgbClr val="0F496F"/>
              </a:solidFill>
              <a:latin typeface="Century Gothic"/>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84360" y="4487400"/>
            <a:ext cx="8534160" cy="1506600"/>
          </a:xfrm>
          <a:prstGeom prst="rect">
            <a:avLst/>
          </a:prstGeom>
        </p:spPr>
        <p:txBody>
          <a:bodyPr lIns="0" tIns="0" rIns="0" bIns="0" anchor="ctr">
            <a:noAutofit/>
          </a:bodyPr>
          <a:lstStyle/>
          <a:p>
            <a:endParaRPr lang="en-US" sz="1800" b="0" strike="noStrike" spc="-1">
              <a:solidFill>
                <a:srgbClr val="FFFFFF"/>
              </a:solidFill>
              <a:latin typeface="Century Gothic"/>
            </a:endParaRPr>
          </a:p>
        </p:txBody>
      </p:sp>
      <p:sp>
        <p:nvSpPr>
          <p:cNvPr id="93" name="PlaceHolder 2"/>
          <p:cNvSpPr>
            <a:spLocks noGrp="1"/>
          </p:cNvSpPr>
          <p:nvPr>
            <p:ph type="body"/>
          </p:nvPr>
        </p:nvSpPr>
        <p:spPr>
          <a:xfrm>
            <a:off x="684360" y="685800"/>
            <a:ext cx="2747880" cy="1724040"/>
          </a:xfrm>
          <a:prstGeom prst="rect">
            <a:avLst/>
          </a:prstGeom>
        </p:spPr>
        <p:txBody>
          <a:bodyPr lIns="0" tIns="0" rIns="0" bIns="0">
            <a:normAutofit/>
          </a:bodyPr>
          <a:lstStyle/>
          <a:p>
            <a:endParaRPr lang="en-US" sz="2000" b="0" strike="noStrike" spc="-1">
              <a:solidFill>
                <a:srgbClr val="0F496F"/>
              </a:solidFill>
              <a:latin typeface="Century Gothic"/>
            </a:endParaRPr>
          </a:p>
        </p:txBody>
      </p:sp>
      <p:sp>
        <p:nvSpPr>
          <p:cNvPr id="94" name="PlaceHolder 3"/>
          <p:cNvSpPr>
            <a:spLocks noGrp="1"/>
          </p:cNvSpPr>
          <p:nvPr>
            <p:ph type="body"/>
          </p:nvPr>
        </p:nvSpPr>
        <p:spPr>
          <a:xfrm>
            <a:off x="3570120" y="685800"/>
            <a:ext cx="2747880" cy="1724040"/>
          </a:xfrm>
          <a:prstGeom prst="rect">
            <a:avLst/>
          </a:prstGeom>
        </p:spPr>
        <p:txBody>
          <a:bodyPr lIns="0" tIns="0" rIns="0" bIns="0">
            <a:normAutofit/>
          </a:bodyPr>
          <a:lstStyle/>
          <a:p>
            <a:endParaRPr lang="en-US" sz="2000" b="0" strike="noStrike" spc="-1">
              <a:solidFill>
                <a:srgbClr val="0F496F"/>
              </a:solidFill>
              <a:latin typeface="Century Gothic"/>
            </a:endParaRPr>
          </a:p>
        </p:txBody>
      </p:sp>
      <p:sp>
        <p:nvSpPr>
          <p:cNvPr id="95" name="PlaceHolder 4"/>
          <p:cNvSpPr>
            <a:spLocks noGrp="1"/>
          </p:cNvSpPr>
          <p:nvPr>
            <p:ph type="body"/>
          </p:nvPr>
        </p:nvSpPr>
        <p:spPr>
          <a:xfrm>
            <a:off x="6455520" y="685800"/>
            <a:ext cx="2747880" cy="1724040"/>
          </a:xfrm>
          <a:prstGeom prst="rect">
            <a:avLst/>
          </a:prstGeom>
        </p:spPr>
        <p:txBody>
          <a:bodyPr lIns="0" tIns="0" rIns="0" bIns="0">
            <a:normAutofit/>
          </a:bodyPr>
          <a:lstStyle/>
          <a:p>
            <a:endParaRPr lang="en-US" sz="2000" b="0" strike="noStrike" spc="-1">
              <a:solidFill>
                <a:srgbClr val="0F496F"/>
              </a:solidFill>
              <a:latin typeface="Century Gothic"/>
            </a:endParaRPr>
          </a:p>
        </p:txBody>
      </p:sp>
      <p:sp>
        <p:nvSpPr>
          <p:cNvPr id="96" name="PlaceHolder 5"/>
          <p:cNvSpPr>
            <a:spLocks noGrp="1"/>
          </p:cNvSpPr>
          <p:nvPr>
            <p:ph type="body"/>
          </p:nvPr>
        </p:nvSpPr>
        <p:spPr>
          <a:xfrm>
            <a:off x="684360" y="2574000"/>
            <a:ext cx="2747880" cy="1724040"/>
          </a:xfrm>
          <a:prstGeom prst="rect">
            <a:avLst/>
          </a:prstGeom>
        </p:spPr>
        <p:txBody>
          <a:bodyPr lIns="0" tIns="0" rIns="0" bIns="0">
            <a:normAutofit/>
          </a:bodyPr>
          <a:lstStyle/>
          <a:p>
            <a:endParaRPr lang="en-US" sz="2000" b="0" strike="noStrike" spc="-1">
              <a:solidFill>
                <a:srgbClr val="0F496F"/>
              </a:solidFill>
              <a:latin typeface="Century Gothic"/>
            </a:endParaRPr>
          </a:p>
        </p:txBody>
      </p:sp>
      <p:sp>
        <p:nvSpPr>
          <p:cNvPr id="97" name="PlaceHolder 6"/>
          <p:cNvSpPr>
            <a:spLocks noGrp="1"/>
          </p:cNvSpPr>
          <p:nvPr>
            <p:ph type="body"/>
          </p:nvPr>
        </p:nvSpPr>
        <p:spPr>
          <a:xfrm>
            <a:off x="3570120" y="2574000"/>
            <a:ext cx="2747880" cy="1724040"/>
          </a:xfrm>
          <a:prstGeom prst="rect">
            <a:avLst/>
          </a:prstGeom>
        </p:spPr>
        <p:txBody>
          <a:bodyPr lIns="0" tIns="0" rIns="0" bIns="0">
            <a:normAutofit/>
          </a:bodyPr>
          <a:lstStyle/>
          <a:p>
            <a:endParaRPr lang="en-US" sz="2000" b="0" strike="noStrike" spc="-1">
              <a:solidFill>
                <a:srgbClr val="0F496F"/>
              </a:solidFill>
              <a:latin typeface="Century Gothic"/>
            </a:endParaRPr>
          </a:p>
        </p:txBody>
      </p:sp>
      <p:sp>
        <p:nvSpPr>
          <p:cNvPr id="98" name="PlaceHolder 7"/>
          <p:cNvSpPr>
            <a:spLocks noGrp="1"/>
          </p:cNvSpPr>
          <p:nvPr>
            <p:ph type="body"/>
          </p:nvPr>
        </p:nvSpPr>
        <p:spPr>
          <a:xfrm>
            <a:off x="6455520" y="2574000"/>
            <a:ext cx="2747880" cy="1724040"/>
          </a:xfrm>
          <a:prstGeom prst="rect">
            <a:avLst/>
          </a:prstGeom>
        </p:spPr>
        <p:txBody>
          <a:bodyPr lIns="0" tIns="0" rIns="0" bIns="0">
            <a:normAutofit/>
          </a:bodyPr>
          <a:lstStyle/>
          <a:p>
            <a:endParaRPr lang="en-US" sz="2000" b="0" strike="noStrike" spc="-1">
              <a:solidFill>
                <a:srgbClr val="0F496F"/>
              </a:solidFill>
              <a:latin typeface="Century Gothic"/>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84360" y="4487400"/>
            <a:ext cx="8534160" cy="1506600"/>
          </a:xfrm>
          <a:prstGeom prst="rect">
            <a:avLst/>
          </a:prstGeom>
        </p:spPr>
        <p:txBody>
          <a:bodyPr lIns="0" tIns="0" rIns="0" bIns="0" anchor="ctr">
            <a:noAutofit/>
          </a:bodyPr>
          <a:lstStyle/>
          <a:p>
            <a:endParaRPr lang="en-US" sz="1800" b="0" strike="noStrike" spc="-1">
              <a:solidFill>
                <a:srgbClr val="FFFFFF"/>
              </a:solidFill>
              <a:latin typeface="Century Gothic"/>
            </a:endParaRPr>
          </a:p>
        </p:txBody>
      </p:sp>
      <p:sp>
        <p:nvSpPr>
          <p:cNvPr id="19" name="PlaceHolder 2"/>
          <p:cNvSpPr>
            <a:spLocks noGrp="1"/>
          </p:cNvSpPr>
          <p:nvPr>
            <p:ph type="body"/>
          </p:nvPr>
        </p:nvSpPr>
        <p:spPr>
          <a:xfrm>
            <a:off x="684360" y="685800"/>
            <a:ext cx="8534160" cy="3614760"/>
          </a:xfrm>
          <a:prstGeom prst="rect">
            <a:avLst/>
          </a:prstGeom>
        </p:spPr>
        <p:txBody>
          <a:bodyPr lIns="0" tIns="0" rIns="0" bIns="0">
            <a:normAutofit/>
          </a:bodyPr>
          <a:lstStyle/>
          <a:p>
            <a:endParaRPr lang="en-US" sz="2000" b="0" strike="noStrike" spc="-1">
              <a:solidFill>
                <a:srgbClr val="0F496F"/>
              </a:solidFill>
              <a:latin typeface="Century Gothic"/>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84360" y="4487400"/>
            <a:ext cx="8534160" cy="1506600"/>
          </a:xfrm>
          <a:prstGeom prst="rect">
            <a:avLst/>
          </a:prstGeom>
        </p:spPr>
        <p:txBody>
          <a:bodyPr lIns="0" tIns="0" rIns="0" bIns="0" anchor="ctr">
            <a:noAutofit/>
          </a:bodyPr>
          <a:lstStyle/>
          <a:p>
            <a:endParaRPr lang="en-US" sz="1800" b="0" strike="noStrike" spc="-1">
              <a:solidFill>
                <a:srgbClr val="FFFFFF"/>
              </a:solidFill>
              <a:latin typeface="Century Gothic"/>
            </a:endParaRPr>
          </a:p>
        </p:txBody>
      </p:sp>
      <p:sp>
        <p:nvSpPr>
          <p:cNvPr id="21" name="PlaceHolder 2"/>
          <p:cNvSpPr>
            <a:spLocks noGrp="1"/>
          </p:cNvSpPr>
          <p:nvPr>
            <p:ph type="body"/>
          </p:nvPr>
        </p:nvSpPr>
        <p:spPr>
          <a:xfrm>
            <a:off x="684360" y="685800"/>
            <a:ext cx="4164480" cy="3614760"/>
          </a:xfrm>
          <a:prstGeom prst="rect">
            <a:avLst/>
          </a:prstGeom>
        </p:spPr>
        <p:txBody>
          <a:bodyPr lIns="0" tIns="0" rIns="0" bIns="0">
            <a:normAutofit/>
          </a:bodyPr>
          <a:lstStyle/>
          <a:p>
            <a:endParaRPr lang="en-US" sz="2000" b="0" strike="noStrike" spc="-1">
              <a:solidFill>
                <a:srgbClr val="0F496F"/>
              </a:solidFill>
              <a:latin typeface="Century Gothic"/>
            </a:endParaRPr>
          </a:p>
        </p:txBody>
      </p:sp>
      <p:sp>
        <p:nvSpPr>
          <p:cNvPr id="22" name="PlaceHolder 3"/>
          <p:cNvSpPr>
            <a:spLocks noGrp="1"/>
          </p:cNvSpPr>
          <p:nvPr>
            <p:ph type="body"/>
          </p:nvPr>
        </p:nvSpPr>
        <p:spPr>
          <a:xfrm>
            <a:off x="5057280" y="685800"/>
            <a:ext cx="4164480" cy="3614760"/>
          </a:xfrm>
          <a:prstGeom prst="rect">
            <a:avLst/>
          </a:prstGeom>
        </p:spPr>
        <p:txBody>
          <a:bodyPr lIns="0" tIns="0" rIns="0" bIns="0">
            <a:normAutofit/>
          </a:bodyPr>
          <a:lstStyle/>
          <a:p>
            <a:endParaRPr lang="en-US" sz="2000" b="0" strike="noStrike" spc="-1">
              <a:solidFill>
                <a:srgbClr val="0F496F"/>
              </a:solidFill>
              <a:latin typeface="Century Gothic"/>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 name="PlaceHolder 1"/>
          <p:cNvSpPr>
            <a:spLocks noGrp="1"/>
          </p:cNvSpPr>
          <p:nvPr>
            <p:ph type="title"/>
          </p:nvPr>
        </p:nvSpPr>
        <p:spPr>
          <a:xfrm>
            <a:off x="684360" y="4487400"/>
            <a:ext cx="8534160" cy="1506600"/>
          </a:xfrm>
          <a:prstGeom prst="rect">
            <a:avLst/>
          </a:prstGeom>
        </p:spPr>
        <p:txBody>
          <a:bodyPr lIns="0" tIns="0" rIns="0" bIns="0" anchor="ctr">
            <a:noAutofit/>
          </a:bodyPr>
          <a:lstStyle/>
          <a:p>
            <a:endParaRPr lang="en-US" sz="1800" b="0" strike="noStrike" spc="-1">
              <a:solidFill>
                <a:srgbClr val="FFFFFF"/>
              </a:solidFill>
              <a:latin typeface="Century Gothic"/>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 name="PlaceHolder 1"/>
          <p:cNvSpPr>
            <a:spLocks noGrp="1"/>
          </p:cNvSpPr>
          <p:nvPr>
            <p:ph type="subTitle"/>
          </p:nvPr>
        </p:nvSpPr>
        <p:spPr>
          <a:xfrm>
            <a:off x="684360" y="4487400"/>
            <a:ext cx="8534160" cy="69850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84360" y="4487400"/>
            <a:ext cx="8534160" cy="1506600"/>
          </a:xfrm>
          <a:prstGeom prst="rect">
            <a:avLst/>
          </a:prstGeom>
        </p:spPr>
        <p:txBody>
          <a:bodyPr lIns="0" tIns="0" rIns="0" bIns="0" anchor="ctr">
            <a:noAutofit/>
          </a:bodyPr>
          <a:lstStyle/>
          <a:p>
            <a:endParaRPr lang="en-US" sz="1800" b="0" strike="noStrike" spc="-1">
              <a:solidFill>
                <a:srgbClr val="FFFFFF"/>
              </a:solidFill>
              <a:latin typeface="Century Gothic"/>
            </a:endParaRPr>
          </a:p>
        </p:txBody>
      </p:sp>
      <p:sp>
        <p:nvSpPr>
          <p:cNvPr id="26" name="PlaceHolder 2"/>
          <p:cNvSpPr>
            <a:spLocks noGrp="1"/>
          </p:cNvSpPr>
          <p:nvPr>
            <p:ph type="body"/>
          </p:nvPr>
        </p:nvSpPr>
        <p:spPr>
          <a:xfrm>
            <a:off x="684360" y="685800"/>
            <a:ext cx="4164480" cy="1724040"/>
          </a:xfrm>
          <a:prstGeom prst="rect">
            <a:avLst/>
          </a:prstGeom>
        </p:spPr>
        <p:txBody>
          <a:bodyPr lIns="0" tIns="0" rIns="0" bIns="0">
            <a:normAutofit/>
          </a:bodyPr>
          <a:lstStyle/>
          <a:p>
            <a:endParaRPr lang="en-US" sz="2000" b="0" strike="noStrike" spc="-1">
              <a:solidFill>
                <a:srgbClr val="0F496F"/>
              </a:solidFill>
              <a:latin typeface="Century Gothic"/>
            </a:endParaRPr>
          </a:p>
        </p:txBody>
      </p:sp>
      <p:sp>
        <p:nvSpPr>
          <p:cNvPr id="27" name="PlaceHolder 3"/>
          <p:cNvSpPr>
            <a:spLocks noGrp="1"/>
          </p:cNvSpPr>
          <p:nvPr>
            <p:ph type="body"/>
          </p:nvPr>
        </p:nvSpPr>
        <p:spPr>
          <a:xfrm>
            <a:off x="5057280" y="685800"/>
            <a:ext cx="4164480" cy="3614760"/>
          </a:xfrm>
          <a:prstGeom prst="rect">
            <a:avLst/>
          </a:prstGeom>
        </p:spPr>
        <p:txBody>
          <a:bodyPr lIns="0" tIns="0" rIns="0" bIns="0">
            <a:normAutofit/>
          </a:bodyPr>
          <a:lstStyle/>
          <a:p>
            <a:endParaRPr lang="en-US" sz="2000" b="0" strike="noStrike" spc="-1">
              <a:solidFill>
                <a:srgbClr val="0F496F"/>
              </a:solidFill>
              <a:latin typeface="Century Gothic"/>
            </a:endParaRPr>
          </a:p>
        </p:txBody>
      </p:sp>
      <p:sp>
        <p:nvSpPr>
          <p:cNvPr id="28" name="PlaceHolder 4"/>
          <p:cNvSpPr>
            <a:spLocks noGrp="1"/>
          </p:cNvSpPr>
          <p:nvPr>
            <p:ph type="body"/>
          </p:nvPr>
        </p:nvSpPr>
        <p:spPr>
          <a:xfrm>
            <a:off x="684360" y="2574000"/>
            <a:ext cx="4164480" cy="1724040"/>
          </a:xfrm>
          <a:prstGeom prst="rect">
            <a:avLst/>
          </a:prstGeom>
        </p:spPr>
        <p:txBody>
          <a:bodyPr lIns="0" tIns="0" rIns="0" bIns="0">
            <a:normAutofit/>
          </a:bodyPr>
          <a:lstStyle/>
          <a:p>
            <a:endParaRPr lang="en-US" sz="2000" b="0" strike="noStrike" spc="-1">
              <a:solidFill>
                <a:srgbClr val="0F496F"/>
              </a:solidFill>
              <a:latin typeface="Century Gothic"/>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84360" y="4487400"/>
            <a:ext cx="8534160" cy="1506600"/>
          </a:xfrm>
          <a:prstGeom prst="rect">
            <a:avLst/>
          </a:prstGeom>
        </p:spPr>
        <p:txBody>
          <a:bodyPr lIns="0" tIns="0" rIns="0" bIns="0" anchor="ctr">
            <a:noAutofit/>
          </a:bodyPr>
          <a:lstStyle/>
          <a:p>
            <a:endParaRPr lang="en-US" sz="1800" b="0" strike="noStrike" spc="-1">
              <a:solidFill>
                <a:srgbClr val="FFFFFF"/>
              </a:solidFill>
              <a:latin typeface="Century Gothic"/>
            </a:endParaRPr>
          </a:p>
        </p:txBody>
      </p:sp>
      <p:sp>
        <p:nvSpPr>
          <p:cNvPr id="30" name="PlaceHolder 2"/>
          <p:cNvSpPr>
            <a:spLocks noGrp="1"/>
          </p:cNvSpPr>
          <p:nvPr>
            <p:ph type="body"/>
          </p:nvPr>
        </p:nvSpPr>
        <p:spPr>
          <a:xfrm>
            <a:off x="684360" y="685800"/>
            <a:ext cx="4164480" cy="3614760"/>
          </a:xfrm>
          <a:prstGeom prst="rect">
            <a:avLst/>
          </a:prstGeom>
        </p:spPr>
        <p:txBody>
          <a:bodyPr lIns="0" tIns="0" rIns="0" bIns="0">
            <a:normAutofit/>
          </a:bodyPr>
          <a:lstStyle/>
          <a:p>
            <a:endParaRPr lang="en-US" sz="2000" b="0" strike="noStrike" spc="-1">
              <a:solidFill>
                <a:srgbClr val="0F496F"/>
              </a:solidFill>
              <a:latin typeface="Century Gothic"/>
            </a:endParaRPr>
          </a:p>
        </p:txBody>
      </p:sp>
      <p:sp>
        <p:nvSpPr>
          <p:cNvPr id="31" name="PlaceHolder 3"/>
          <p:cNvSpPr>
            <a:spLocks noGrp="1"/>
          </p:cNvSpPr>
          <p:nvPr>
            <p:ph type="body"/>
          </p:nvPr>
        </p:nvSpPr>
        <p:spPr>
          <a:xfrm>
            <a:off x="5057280" y="685800"/>
            <a:ext cx="4164480" cy="1724040"/>
          </a:xfrm>
          <a:prstGeom prst="rect">
            <a:avLst/>
          </a:prstGeom>
        </p:spPr>
        <p:txBody>
          <a:bodyPr lIns="0" tIns="0" rIns="0" bIns="0">
            <a:normAutofit/>
          </a:bodyPr>
          <a:lstStyle/>
          <a:p>
            <a:endParaRPr lang="en-US" sz="2000" b="0" strike="noStrike" spc="-1">
              <a:solidFill>
                <a:srgbClr val="0F496F"/>
              </a:solidFill>
              <a:latin typeface="Century Gothic"/>
            </a:endParaRPr>
          </a:p>
        </p:txBody>
      </p:sp>
      <p:sp>
        <p:nvSpPr>
          <p:cNvPr id="32" name="PlaceHolder 4"/>
          <p:cNvSpPr>
            <a:spLocks noGrp="1"/>
          </p:cNvSpPr>
          <p:nvPr>
            <p:ph type="body"/>
          </p:nvPr>
        </p:nvSpPr>
        <p:spPr>
          <a:xfrm>
            <a:off x="5057280" y="2574000"/>
            <a:ext cx="4164480" cy="1724040"/>
          </a:xfrm>
          <a:prstGeom prst="rect">
            <a:avLst/>
          </a:prstGeom>
        </p:spPr>
        <p:txBody>
          <a:bodyPr lIns="0" tIns="0" rIns="0" bIns="0">
            <a:normAutofit/>
          </a:bodyPr>
          <a:lstStyle/>
          <a:p>
            <a:endParaRPr lang="en-US" sz="2000" b="0" strike="noStrike" spc="-1">
              <a:solidFill>
                <a:srgbClr val="0F496F"/>
              </a:solidFill>
              <a:latin typeface="Century Gothic"/>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84360" y="4487400"/>
            <a:ext cx="8534160" cy="1506600"/>
          </a:xfrm>
          <a:prstGeom prst="rect">
            <a:avLst/>
          </a:prstGeom>
        </p:spPr>
        <p:txBody>
          <a:bodyPr lIns="0" tIns="0" rIns="0" bIns="0" anchor="ctr">
            <a:noAutofit/>
          </a:bodyPr>
          <a:lstStyle/>
          <a:p>
            <a:endParaRPr lang="en-US" sz="1800" b="0" strike="noStrike" spc="-1">
              <a:solidFill>
                <a:srgbClr val="FFFFFF"/>
              </a:solidFill>
              <a:latin typeface="Century Gothic"/>
            </a:endParaRPr>
          </a:p>
        </p:txBody>
      </p:sp>
      <p:sp>
        <p:nvSpPr>
          <p:cNvPr id="34" name="PlaceHolder 2"/>
          <p:cNvSpPr>
            <a:spLocks noGrp="1"/>
          </p:cNvSpPr>
          <p:nvPr>
            <p:ph type="body"/>
          </p:nvPr>
        </p:nvSpPr>
        <p:spPr>
          <a:xfrm>
            <a:off x="684360" y="685800"/>
            <a:ext cx="4164480" cy="1724040"/>
          </a:xfrm>
          <a:prstGeom prst="rect">
            <a:avLst/>
          </a:prstGeom>
        </p:spPr>
        <p:txBody>
          <a:bodyPr lIns="0" tIns="0" rIns="0" bIns="0">
            <a:normAutofit/>
          </a:bodyPr>
          <a:lstStyle/>
          <a:p>
            <a:endParaRPr lang="en-US" sz="2000" b="0" strike="noStrike" spc="-1">
              <a:solidFill>
                <a:srgbClr val="0F496F"/>
              </a:solidFill>
              <a:latin typeface="Century Gothic"/>
            </a:endParaRPr>
          </a:p>
        </p:txBody>
      </p:sp>
      <p:sp>
        <p:nvSpPr>
          <p:cNvPr id="35" name="PlaceHolder 3"/>
          <p:cNvSpPr>
            <a:spLocks noGrp="1"/>
          </p:cNvSpPr>
          <p:nvPr>
            <p:ph type="body"/>
          </p:nvPr>
        </p:nvSpPr>
        <p:spPr>
          <a:xfrm>
            <a:off x="5057280" y="685800"/>
            <a:ext cx="4164480" cy="1724040"/>
          </a:xfrm>
          <a:prstGeom prst="rect">
            <a:avLst/>
          </a:prstGeom>
        </p:spPr>
        <p:txBody>
          <a:bodyPr lIns="0" tIns="0" rIns="0" bIns="0">
            <a:normAutofit/>
          </a:bodyPr>
          <a:lstStyle/>
          <a:p>
            <a:endParaRPr lang="en-US" sz="2000" b="0" strike="noStrike" spc="-1">
              <a:solidFill>
                <a:srgbClr val="0F496F"/>
              </a:solidFill>
              <a:latin typeface="Century Gothic"/>
            </a:endParaRPr>
          </a:p>
        </p:txBody>
      </p:sp>
      <p:sp>
        <p:nvSpPr>
          <p:cNvPr id="36" name="PlaceHolder 4"/>
          <p:cNvSpPr>
            <a:spLocks noGrp="1"/>
          </p:cNvSpPr>
          <p:nvPr>
            <p:ph type="body"/>
          </p:nvPr>
        </p:nvSpPr>
        <p:spPr>
          <a:xfrm>
            <a:off x="684360" y="2574000"/>
            <a:ext cx="8534160" cy="1724040"/>
          </a:xfrm>
          <a:prstGeom prst="rect">
            <a:avLst/>
          </a:prstGeom>
        </p:spPr>
        <p:txBody>
          <a:bodyPr lIns="0" tIns="0" rIns="0" bIns="0">
            <a:normAutofit/>
          </a:bodyPr>
          <a:lstStyle/>
          <a:p>
            <a:endParaRPr lang="en-US" sz="2000" b="0" strike="noStrike" spc="-1">
              <a:solidFill>
                <a:srgbClr val="0F496F"/>
              </a:solidFill>
              <a:latin typeface="Century Gothic"/>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10000">
              <a:srgbClr val="6BD1EC"/>
            </a:gs>
            <a:gs pos="100000">
              <a:srgbClr val="06588E"/>
            </a:gs>
          </a:gsLst>
          <a:lin ang="6120000"/>
        </a:gradFill>
        <a:effectLst/>
      </p:bgPr>
    </p:bg>
    <p:spTree>
      <p:nvGrpSpPr>
        <p:cNvPr id="1" name=""/>
        <p:cNvGrpSpPr/>
        <p:nvPr/>
      </p:nvGrpSpPr>
      <p:grpSpPr>
        <a:xfrm>
          <a:off x="0" y="0"/>
          <a:ext cx="0" cy="0"/>
          <a:chOff x="0" y="0"/>
          <a:chExt cx="0" cy="0"/>
        </a:xfrm>
      </p:grpSpPr>
      <p:grpSp>
        <p:nvGrpSpPr>
          <p:cNvPr id="16" name="Group 1"/>
          <p:cNvGrpSpPr/>
          <p:nvPr/>
        </p:nvGrpSpPr>
        <p:grpSpPr>
          <a:xfrm>
            <a:off x="9206640" y="2963160"/>
            <a:ext cx="2981880" cy="3209040"/>
            <a:chOff x="9206640" y="2963160"/>
            <a:chExt cx="2981880" cy="3209040"/>
          </a:xfrm>
        </p:grpSpPr>
        <p:sp>
          <p:nvSpPr>
            <p:cNvPr id="17" name="Line 2"/>
            <p:cNvSpPr/>
            <p:nvPr/>
          </p:nvSpPr>
          <p:spPr>
            <a:xfrm flipH="1">
              <a:off x="11275920" y="2963160"/>
              <a:ext cx="912600" cy="912960"/>
            </a:xfrm>
            <a:prstGeom prst="line">
              <a:avLst/>
            </a:prstGeom>
            <a:ln w="9360" cap="rnd">
              <a:solidFill>
                <a:schemeClr val="tx1"/>
              </a:solidFill>
              <a:round/>
            </a:ln>
          </p:spPr>
          <p:style>
            <a:lnRef idx="2">
              <a:schemeClr val="accent1"/>
            </a:lnRef>
            <a:fillRef idx="0">
              <a:schemeClr val="accent1"/>
            </a:fillRef>
            <a:effectRef idx="1">
              <a:schemeClr val="accent1"/>
            </a:effectRef>
            <a:fontRef idx="minor"/>
          </p:style>
        </p:sp>
        <p:sp>
          <p:nvSpPr>
            <p:cNvPr id="2" name="Line 3"/>
            <p:cNvSpPr/>
            <p:nvPr/>
          </p:nvSpPr>
          <p:spPr>
            <a:xfrm flipH="1">
              <a:off x="9206640" y="3190320"/>
              <a:ext cx="2981880" cy="2981880"/>
            </a:xfrm>
            <a:prstGeom prst="line">
              <a:avLst/>
            </a:prstGeom>
            <a:ln w="9360" cap="rnd">
              <a:solidFill>
                <a:schemeClr val="tx1"/>
              </a:solidFill>
              <a:round/>
            </a:ln>
          </p:spPr>
          <p:style>
            <a:lnRef idx="2">
              <a:schemeClr val="accent1"/>
            </a:lnRef>
            <a:fillRef idx="0">
              <a:schemeClr val="accent1"/>
            </a:fillRef>
            <a:effectRef idx="1">
              <a:schemeClr val="accent1"/>
            </a:effectRef>
            <a:fontRef idx="minor"/>
          </p:style>
        </p:sp>
        <p:sp>
          <p:nvSpPr>
            <p:cNvPr id="3" name="Line 4"/>
            <p:cNvSpPr/>
            <p:nvPr/>
          </p:nvSpPr>
          <p:spPr>
            <a:xfrm flipH="1">
              <a:off x="10292040" y="3285000"/>
              <a:ext cx="1896480" cy="1896480"/>
            </a:xfrm>
            <a:prstGeom prst="line">
              <a:avLst/>
            </a:prstGeom>
            <a:ln w="9360" cap="rnd">
              <a:solidFill>
                <a:schemeClr val="tx1"/>
              </a:solidFill>
              <a:round/>
            </a:ln>
          </p:spPr>
          <p:style>
            <a:lnRef idx="2">
              <a:schemeClr val="accent1"/>
            </a:lnRef>
            <a:fillRef idx="0">
              <a:schemeClr val="accent1"/>
            </a:fillRef>
            <a:effectRef idx="1">
              <a:schemeClr val="accent1"/>
            </a:effectRef>
            <a:fontRef idx="minor"/>
          </p:style>
        </p:sp>
        <p:sp>
          <p:nvSpPr>
            <p:cNvPr id="4" name="Line 5"/>
            <p:cNvSpPr/>
            <p:nvPr/>
          </p:nvSpPr>
          <p:spPr>
            <a:xfrm flipH="1">
              <a:off x="10442880" y="3130920"/>
              <a:ext cx="1745640" cy="1745640"/>
            </a:xfrm>
            <a:prstGeom prst="line">
              <a:avLst/>
            </a:prstGeom>
            <a:ln w="28440" cap="rnd">
              <a:solidFill>
                <a:schemeClr val="tx1"/>
              </a:solidFill>
              <a:round/>
            </a:ln>
          </p:spPr>
          <p:style>
            <a:lnRef idx="2">
              <a:schemeClr val="accent1"/>
            </a:lnRef>
            <a:fillRef idx="0">
              <a:schemeClr val="accent1"/>
            </a:fillRef>
            <a:effectRef idx="1">
              <a:schemeClr val="accent1"/>
            </a:effectRef>
            <a:fontRef idx="minor"/>
          </p:style>
        </p:sp>
        <p:sp>
          <p:nvSpPr>
            <p:cNvPr id="5" name="Line 6"/>
            <p:cNvSpPr/>
            <p:nvPr/>
          </p:nvSpPr>
          <p:spPr>
            <a:xfrm flipH="1">
              <a:off x="10918800" y="3682800"/>
              <a:ext cx="1269720" cy="1270080"/>
            </a:xfrm>
            <a:prstGeom prst="line">
              <a:avLst/>
            </a:prstGeom>
            <a:ln w="28440" cap="rnd">
              <a:solidFill>
                <a:schemeClr val="tx1"/>
              </a:solidFill>
              <a:round/>
            </a:ln>
          </p:spPr>
          <p:style>
            <a:lnRef idx="2">
              <a:schemeClr val="accent1"/>
            </a:lnRef>
            <a:fillRef idx="0">
              <a:schemeClr val="accent1"/>
            </a:fillRef>
            <a:effectRef idx="1">
              <a:schemeClr val="accent1"/>
            </a:effectRef>
            <a:fontRef idx="minor"/>
          </p:style>
        </p:sp>
      </p:grpSp>
      <p:sp>
        <p:nvSpPr>
          <p:cNvPr id="6" name="PlaceHolder 7"/>
          <p:cNvSpPr>
            <a:spLocks noGrp="1"/>
          </p:cNvSpPr>
          <p:nvPr>
            <p:ph type="title"/>
          </p:nvPr>
        </p:nvSpPr>
        <p:spPr>
          <a:xfrm>
            <a:off x="684360" y="685800"/>
            <a:ext cx="8000640" cy="2971440"/>
          </a:xfrm>
          <a:prstGeom prst="rect">
            <a:avLst/>
          </a:prstGeom>
        </p:spPr>
        <p:txBody>
          <a:bodyPr anchor="b">
            <a:normAutofit/>
          </a:bodyPr>
          <a:lstStyle/>
          <a:p>
            <a:pPr>
              <a:lnSpc>
                <a:spcPct val="100000"/>
              </a:lnSpc>
            </a:pPr>
            <a:r>
              <a:rPr lang="en-US" sz="4800" b="0" strike="noStrike" cap="all" spc="-1">
                <a:solidFill>
                  <a:srgbClr val="FFFFFF"/>
                </a:solidFill>
                <a:latin typeface="Century Gothic"/>
              </a:rPr>
              <a:t>Click to edit Master title style</a:t>
            </a:r>
            <a:endParaRPr lang="en-US" sz="4800" b="0" strike="noStrike" spc="-1">
              <a:solidFill>
                <a:srgbClr val="FFFFFF"/>
              </a:solidFill>
              <a:latin typeface="Century Gothic"/>
            </a:endParaRPr>
          </a:p>
        </p:txBody>
      </p:sp>
      <p:sp>
        <p:nvSpPr>
          <p:cNvPr id="7" name="PlaceHolder 8"/>
          <p:cNvSpPr>
            <a:spLocks noGrp="1"/>
          </p:cNvSpPr>
          <p:nvPr>
            <p:ph type="dt"/>
          </p:nvPr>
        </p:nvSpPr>
        <p:spPr>
          <a:xfrm>
            <a:off x="9904320" y="6172200"/>
            <a:ext cx="1599840" cy="364680"/>
          </a:xfrm>
          <a:prstGeom prst="rect">
            <a:avLst/>
          </a:prstGeom>
        </p:spPr>
        <p:txBody>
          <a:bodyPr>
            <a:noAutofit/>
          </a:bodyPr>
          <a:lstStyle/>
          <a:p>
            <a:pPr algn="r">
              <a:lnSpc>
                <a:spcPct val="100000"/>
              </a:lnSpc>
            </a:pPr>
            <a:fld id="{4588778B-F046-446C-A6D5-00BFC77B80BB}" type="datetime">
              <a:rPr lang="en-US" sz="1000" b="0" strike="noStrike" spc="-1">
                <a:solidFill>
                  <a:srgbClr val="0A304A"/>
                </a:solidFill>
                <a:latin typeface="Century Gothic"/>
              </a:rPr>
              <a:t>5/18/2022</a:t>
            </a:fld>
            <a:endParaRPr lang="en-IN" sz="1000" b="0" strike="noStrike" spc="-1">
              <a:latin typeface="Times New Roman"/>
            </a:endParaRPr>
          </a:p>
        </p:txBody>
      </p:sp>
      <p:sp>
        <p:nvSpPr>
          <p:cNvPr id="8" name="PlaceHolder 9"/>
          <p:cNvSpPr>
            <a:spLocks noGrp="1"/>
          </p:cNvSpPr>
          <p:nvPr>
            <p:ph type="ftr"/>
          </p:nvPr>
        </p:nvSpPr>
        <p:spPr>
          <a:xfrm>
            <a:off x="684360" y="6172200"/>
            <a:ext cx="7543440" cy="364680"/>
          </a:xfrm>
          <a:prstGeom prst="rect">
            <a:avLst/>
          </a:prstGeom>
        </p:spPr>
        <p:txBody>
          <a:bodyPr>
            <a:noAutofit/>
          </a:bodyPr>
          <a:lstStyle/>
          <a:p>
            <a:endParaRPr lang="en-IN" sz="2400" b="0" strike="noStrike" spc="-1">
              <a:latin typeface="Times New Roman"/>
            </a:endParaRPr>
          </a:p>
        </p:txBody>
      </p:sp>
      <p:sp>
        <p:nvSpPr>
          <p:cNvPr id="9" name="PlaceHolder 10"/>
          <p:cNvSpPr>
            <a:spLocks noGrp="1"/>
          </p:cNvSpPr>
          <p:nvPr>
            <p:ph type="sldNum"/>
          </p:nvPr>
        </p:nvSpPr>
        <p:spPr>
          <a:xfrm>
            <a:off x="10363320" y="5578560"/>
            <a:ext cx="1141920" cy="669600"/>
          </a:xfrm>
          <a:prstGeom prst="rect">
            <a:avLst/>
          </a:prstGeom>
        </p:spPr>
        <p:txBody>
          <a:bodyPr anchor="b">
            <a:noAutofit/>
          </a:bodyPr>
          <a:lstStyle/>
          <a:p>
            <a:pPr algn="r">
              <a:lnSpc>
                <a:spcPct val="100000"/>
              </a:lnSpc>
            </a:pPr>
            <a:fld id="{FEC508A8-3BED-4248-9255-1FE84E29CD23}" type="slidenum">
              <a:rPr lang="en-US" sz="3200" b="0" strike="noStrike" spc="-1">
                <a:solidFill>
                  <a:srgbClr val="0A304A"/>
                </a:solidFill>
                <a:latin typeface="Century Gothic"/>
              </a:rPr>
              <a:t>‹#›</a:t>
            </a:fld>
            <a:endParaRPr lang="en-IN" sz="3200" b="0" strike="noStrike" spc="-1">
              <a:latin typeface="Times New Roman"/>
            </a:endParaRPr>
          </a:p>
        </p:txBody>
      </p:sp>
      <p:sp>
        <p:nvSpPr>
          <p:cNvPr id="10" name="Line 11"/>
          <p:cNvSpPr/>
          <p:nvPr/>
        </p:nvSpPr>
        <p:spPr>
          <a:xfrm flipH="1">
            <a:off x="8227800" y="8280"/>
            <a:ext cx="3809880" cy="3809880"/>
          </a:xfrm>
          <a:prstGeom prst="line">
            <a:avLst/>
          </a:prstGeom>
          <a:ln w="12600" cap="rnd">
            <a:solidFill>
              <a:schemeClr val="tx1"/>
            </a:solidFill>
            <a:round/>
          </a:ln>
        </p:spPr>
        <p:style>
          <a:lnRef idx="2">
            <a:schemeClr val="accent1"/>
          </a:lnRef>
          <a:fillRef idx="0">
            <a:schemeClr val="accent1"/>
          </a:fillRef>
          <a:effectRef idx="1">
            <a:schemeClr val="accent1"/>
          </a:effectRef>
          <a:fontRef idx="minor"/>
        </p:style>
      </p:sp>
      <p:sp>
        <p:nvSpPr>
          <p:cNvPr id="11" name="Line 12"/>
          <p:cNvSpPr/>
          <p:nvPr/>
        </p:nvSpPr>
        <p:spPr>
          <a:xfrm flipH="1">
            <a:off x="6108120" y="91440"/>
            <a:ext cx="6080400" cy="6080760"/>
          </a:xfrm>
          <a:prstGeom prst="line">
            <a:avLst/>
          </a:prstGeom>
          <a:ln w="12600" cap="rnd">
            <a:solidFill>
              <a:schemeClr val="tx1"/>
            </a:solidFill>
            <a:round/>
          </a:ln>
        </p:spPr>
        <p:style>
          <a:lnRef idx="2">
            <a:schemeClr val="accent1"/>
          </a:lnRef>
          <a:fillRef idx="0">
            <a:schemeClr val="accent1"/>
          </a:fillRef>
          <a:effectRef idx="1">
            <a:schemeClr val="accent1"/>
          </a:effectRef>
          <a:fontRef idx="minor"/>
        </p:style>
      </p:sp>
      <p:sp>
        <p:nvSpPr>
          <p:cNvPr id="12" name="Line 13"/>
          <p:cNvSpPr/>
          <p:nvPr/>
        </p:nvSpPr>
        <p:spPr>
          <a:xfrm flipH="1">
            <a:off x="7235640" y="228600"/>
            <a:ext cx="4952880" cy="4952880"/>
          </a:xfrm>
          <a:prstGeom prst="line">
            <a:avLst/>
          </a:prstGeom>
          <a:ln w="12600" cap="rnd">
            <a:solidFill>
              <a:schemeClr val="tx1"/>
            </a:solidFill>
            <a:round/>
          </a:ln>
        </p:spPr>
        <p:style>
          <a:lnRef idx="2">
            <a:schemeClr val="accent1"/>
          </a:lnRef>
          <a:fillRef idx="0">
            <a:schemeClr val="accent1"/>
          </a:fillRef>
          <a:effectRef idx="1">
            <a:schemeClr val="accent1"/>
          </a:effectRef>
          <a:fontRef idx="minor"/>
        </p:style>
      </p:sp>
      <p:sp>
        <p:nvSpPr>
          <p:cNvPr id="13" name="Line 14"/>
          <p:cNvSpPr/>
          <p:nvPr/>
        </p:nvSpPr>
        <p:spPr>
          <a:xfrm flipH="1">
            <a:off x="7335720" y="32040"/>
            <a:ext cx="4852800" cy="4853160"/>
          </a:xfrm>
          <a:prstGeom prst="line">
            <a:avLst/>
          </a:prstGeom>
          <a:ln w="31680" cap="rnd">
            <a:solidFill>
              <a:schemeClr val="tx1"/>
            </a:solidFill>
            <a:round/>
          </a:ln>
        </p:spPr>
        <p:style>
          <a:lnRef idx="2">
            <a:schemeClr val="accent1"/>
          </a:lnRef>
          <a:fillRef idx="0">
            <a:schemeClr val="accent1"/>
          </a:fillRef>
          <a:effectRef idx="1">
            <a:schemeClr val="accent1"/>
          </a:effectRef>
          <a:fontRef idx="minor"/>
        </p:style>
      </p:sp>
      <p:sp>
        <p:nvSpPr>
          <p:cNvPr id="14" name="Line 15"/>
          <p:cNvSpPr/>
          <p:nvPr/>
        </p:nvSpPr>
        <p:spPr>
          <a:xfrm flipH="1">
            <a:off x="7845120" y="609480"/>
            <a:ext cx="4343400" cy="4343400"/>
          </a:xfrm>
          <a:prstGeom prst="line">
            <a:avLst/>
          </a:prstGeom>
          <a:ln w="31680" cap="rnd">
            <a:solidFill>
              <a:schemeClr val="tx1"/>
            </a:solidFill>
            <a:round/>
          </a:ln>
        </p:spPr>
        <p:style>
          <a:lnRef idx="2">
            <a:schemeClr val="accent1"/>
          </a:lnRef>
          <a:fillRef idx="0">
            <a:schemeClr val="accent1"/>
          </a:fillRef>
          <a:effectRef idx="1">
            <a:schemeClr val="accent1"/>
          </a:effectRef>
          <a:fontRef idx="minor"/>
        </p:style>
      </p:sp>
      <p:sp>
        <p:nvSpPr>
          <p:cNvPr id="15" name="PlaceHolder 16"/>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000" b="0" strike="noStrike" spc="-1">
                <a:solidFill>
                  <a:srgbClr val="0F496F"/>
                </a:solidFill>
                <a:latin typeface="Century Gothic"/>
              </a:rPr>
              <a:t>Click to edit the outline text format</a:t>
            </a:r>
          </a:p>
          <a:p>
            <a:pPr marL="864000" lvl="1" indent="-324000">
              <a:spcBef>
                <a:spcPts val="1134"/>
              </a:spcBef>
              <a:buClr>
                <a:srgbClr val="000000"/>
              </a:buClr>
              <a:buSzPct val="75000"/>
              <a:buFont typeface="Symbol" charset="2"/>
              <a:buChar char=""/>
            </a:pPr>
            <a:r>
              <a:rPr lang="en-US" sz="1600" b="0" strike="noStrike" spc="-1">
                <a:solidFill>
                  <a:srgbClr val="0F496F"/>
                </a:solidFill>
                <a:latin typeface="Century Gothic"/>
              </a:rPr>
              <a:t>Second Outline Level</a:t>
            </a:r>
          </a:p>
          <a:p>
            <a:pPr marL="1296000" lvl="2" indent="-288000">
              <a:spcBef>
                <a:spcPts val="850"/>
              </a:spcBef>
              <a:buClr>
                <a:srgbClr val="000000"/>
              </a:buClr>
              <a:buSzPct val="45000"/>
              <a:buFont typeface="Wingdings" charset="2"/>
              <a:buChar char=""/>
            </a:pPr>
            <a:r>
              <a:rPr lang="en-US" sz="1400" b="0" strike="noStrike" spc="-1">
                <a:solidFill>
                  <a:srgbClr val="0F496F"/>
                </a:solidFill>
                <a:latin typeface="Century Gothic"/>
              </a:rPr>
              <a:t>Third Outline Level</a:t>
            </a:r>
          </a:p>
          <a:p>
            <a:pPr marL="1728000" lvl="3" indent="-216000">
              <a:spcBef>
                <a:spcPts val="567"/>
              </a:spcBef>
              <a:buClr>
                <a:srgbClr val="000000"/>
              </a:buClr>
              <a:buSzPct val="75000"/>
              <a:buFont typeface="Symbol" charset="2"/>
              <a:buChar char=""/>
            </a:pPr>
            <a:r>
              <a:rPr lang="en-US" sz="1400" b="0" strike="noStrike" spc="-1">
                <a:solidFill>
                  <a:srgbClr val="0F496F"/>
                </a:solidFill>
                <a:latin typeface="Century Gothic"/>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F496F"/>
                </a:solidFill>
                <a:latin typeface="Century Gothic"/>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F496F"/>
                </a:solidFill>
                <a:latin typeface="Century Gothic"/>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F496F"/>
                </a:solidFill>
                <a:latin typeface="Century Gothic"/>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10000">
              <a:srgbClr val="6BD1EC"/>
            </a:gs>
            <a:gs pos="100000">
              <a:srgbClr val="06588E"/>
            </a:gs>
          </a:gsLst>
          <a:lin ang="6120000"/>
        </a:gradFill>
        <a:effectLst/>
      </p:bgPr>
    </p:bg>
    <p:spTree>
      <p:nvGrpSpPr>
        <p:cNvPr id="1" name=""/>
        <p:cNvGrpSpPr/>
        <p:nvPr/>
      </p:nvGrpSpPr>
      <p:grpSpPr>
        <a:xfrm>
          <a:off x="0" y="0"/>
          <a:ext cx="0" cy="0"/>
          <a:chOff x="0" y="0"/>
          <a:chExt cx="0" cy="0"/>
        </a:xfrm>
      </p:grpSpPr>
      <p:grpSp>
        <p:nvGrpSpPr>
          <p:cNvPr id="52" name="Group 1"/>
          <p:cNvGrpSpPr/>
          <p:nvPr/>
        </p:nvGrpSpPr>
        <p:grpSpPr>
          <a:xfrm>
            <a:off x="9206640" y="2963160"/>
            <a:ext cx="2981880" cy="3209040"/>
            <a:chOff x="9206640" y="2963160"/>
            <a:chExt cx="2981880" cy="3209040"/>
          </a:xfrm>
        </p:grpSpPr>
        <p:sp>
          <p:nvSpPr>
            <p:cNvPr id="53" name="Line 2"/>
            <p:cNvSpPr/>
            <p:nvPr/>
          </p:nvSpPr>
          <p:spPr>
            <a:xfrm flipH="1">
              <a:off x="11275920" y="2963160"/>
              <a:ext cx="912600" cy="912960"/>
            </a:xfrm>
            <a:prstGeom prst="line">
              <a:avLst/>
            </a:prstGeom>
            <a:ln w="9360" cap="rnd">
              <a:solidFill>
                <a:schemeClr val="tx1"/>
              </a:solidFill>
              <a:round/>
            </a:ln>
          </p:spPr>
          <p:style>
            <a:lnRef idx="2">
              <a:schemeClr val="accent1"/>
            </a:lnRef>
            <a:fillRef idx="0">
              <a:schemeClr val="accent1"/>
            </a:fillRef>
            <a:effectRef idx="1">
              <a:schemeClr val="accent1"/>
            </a:effectRef>
            <a:fontRef idx="minor"/>
          </p:style>
        </p:sp>
        <p:sp>
          <p:nvSpPr>
            <p:cNvPr id="54" name="Line 3"/>
            <p:cNvSpPr/>
            <p:nvPr/>
          </p:nvSpPr>
          <p:spPr>
            <a:xfrm flipH="1">
              <a:off x="9206640" y="3190320"/>
              <a:ext cx="2981880" cy="2981880"/>
            </a:xfrm>
            <a:prstGeom prst="line">
              <a:avLst/>
            </a:prstGeom>
            <a:ln w="9360" cap="rnd">
              <a:solidFill>
                <a:schemeClr val="tx1"/>
              </a:solidFill>
              <a:round/>
            </a:ln>
          </p:spPr>
          <p:style>
            <a:lnRef idx="2">
              <a:schemeClr val="accent1"/>
            </a:lnRef>
            <a:fillRef idx="0">
              <a:schemeClr val="accent1"/>
            </a:fillRef>
            <a:effectRef idx="1">
              <a:schemeClr val="accent1"/>
            </a:effectRef>
            <a:fontRef idx="minor"/>
          </p:style>
        </p:sp>
        <p:sp>
          <p:nvSpPr>
            <p:cNvPr id="55" name="Line 4"/>
            <p:cNvSpPr/>
            <p:nvPr/>
          </p:nvSpPr>
          <p:spPr>
            <a:xfrm flipH="1">
              <a:off x="10292040" y="3285000"/>
              <a:ext cx="1896480" cy="1896480"/>
            </a:xfrm>
            <a:prstGeom prst="line">
              <a:avLst/>
            </a:prstGeom>
            <a:ln w="9360" cap="rnd">
              <a:solidFill>
                <a:schemeClr val="tx1"/>
              </a:solidFill>
              <a:round/>
            </a:ln>
          </p:spPr>
          <p:style>
            <a:lnRef idx="2">
              <a:schemeClr val="accent1"/>
            </a:lnRef>
            <a:fillRef idx="0">
              <a:schemeClr val="accent1"/>
            </a:fillRef>
            <a:effectRef idx="1">
              <a:schemeClr val="accent1"/>
            </a:effectRef>
            <a:fontRef idx="minor"/>
          </p:style>
        </p:sp>
        <p:sp>
          <p:nvSpPr>
            <p:cNvPr id="56" name="Line 5"/>
            <p:cNvSpPr/>
            <p:nvPr/>
          </p:nvSpPr>
          <p:spPr>
            <a:xfrm flipH="1">
              <a:off x="10442880" y="3130920"/>
              <a:ext cx="1745640" cy="1745640"/>
            </a:xfrm>
            <a:prstGeom prst="line">
              <a:avLst/>
            </a:prstGeom>
            <a:ln w="28440" cap="rnd">
              <a:solidFill>
                <a:schemeClr val="tx1"/>
              </a:solidFill>
              <a:round/>
            </a:ln>
          </p:spPr>
          <p:style>
            <a:lnRef idx="2">
              <a:schemeClr val="accent1"/>
            </a:lnRef>
            <a:fillRef idx="0">
              <a:schemeClr val="accent1"/>
            </a:fillRef>
            <a:effectRef idx="1">
              <a:schemeClr val="accent1"/>
            </a:effectRef>
            <a:fontRef idx="minor"/>
          </p:style>
        </p:sp>
        <p:sp>
          <p:nvSpPr>
            <p:cNvPr id="57" name="Line 6"/>
            <p:cNvSpPr/>
            <p:nvPr/>
          </p:nvSpPr>
          <p:spPr>
            <a:xfrm flipH="1">
              <a:off x="10918800" y="3682800"/>
              <a:ext cx="1269720" cy="1270080"/>
            </a:xfrm>
            <a:prstGeom prst="line">
              <a:avLst/>
            </a:prstGeom>
            <a:ln w="28440" cap="rnd">
              <a:solidFill>
                <a:schemeClr val="tx1"/>
              </a:solidFill>
              <a:round/>
            </a:ln>
          </p:spPr>
          <p:style>
            <a:lnRef idx="2">
              <a:schemeClr val="accent1"/>
            </a:lnRef>
            <a:fillRef idx="0">
              <a:schemeClr val="accent1"/>
            </a:fillRef>
            <a:effectRef idx="1">
              <a:schemeClr val="accent1"/>
            </a:effectRef>
            <a:fontRef idx="minor"/>
          </p:style>
        </p:sp>
      </p:grpSp>
      <p:sp>
        <p:nvSpPr>
          <p:cNvPr id="58" name="PlaceHolder 7"/>
          <p:cNvSpPr>
            <a:spLocks noGrp="1"/>
          </p:cNvSpPr>
          <p:nvPr>
            <p:ph type="title"/>
          </p:nvPr>
        </p:nvSpPr>
        <p:spPr>
          <a:xfrm>
            <a:off x="684360" y="4487400"/>
            <a:ext cx="8534160" cy="1506600"/>
          </a:xfrm>
          <a:prstGeom prst="rect">
            <a:avLst/>
          </a:prstGeom>
        </p:spPr>
        <p:txBody>
          <a:bodyPr anchor="ctr">
            <a:noAutofit/>
          </a:bodyPr>
          <a:lstStyle/>
          <a:p>
            <a:pPr>
              <a:lnSpc>
                <a:spcPct val="100000"/>
              </a:lnSpc>
            </a:pPr>
            <a:r>
              <a:rPr lang="en-US" sz="3600" b="0" strike="noStrike" cap="all" spc="-1">
                <a:solidFill>
                  <a:srgbClr val="FFFFFF"/>
                </a:solidFill>
                <a:latin typeface="Century Gothic"/>
              </a:rPr>
              <a:t>Click to edit Master title style</a:t>
            </a:r>
            <a:endParaRPr lang="en-US" sz="3600" b="0" strike="noStrike" spc="-1">
              <a:solidFill>
                <a:srgbClr val="FFFFFF"/>
              </a:solidFill>
              <a:latin typeface="Century Gothic"/>
            </a:endParaRPr>
          </a:p>
        </p:txBody>
      </p:sp>
      <p:sp>
        <p:nvSpPr>
          <p:cNvPr id="59" name="PlaceHolder 8"/>
          <p:cNvSpPr>
            <a:spLocks noGrp="1"/>
          </p:cNvSpPr>
          <p:nvPr>
            <p:ph type="body"/>
          </p:nvPr>
        </p:nvSpPr>
        <p:spPr>
          <a:xfrm>
            <a:off x="684360" y="685800"/>
            <a:ext cx="8534160" cy="3614760"/>
          </a:xfrm>
          <a:prstGeom prst="rect">
            <a:avLst/>
          </a:prstGeom>
        </p:spPr>
        <p:txBody>
          <a:bodyPr anchor="ctr">
            <a:noAutofit/>
          </a:bodyPr>
          <a:lstStyle/>
          <a:p>
            <a:pPr marL="285840" indent="-285480">
              <a:lnSpc>
                <a:spcPct val="100000"/>
              </a:lnSpc>
              <a:spcBef>
                <a:spcPts val="400"/>
              </a:spcBef>
              <a:spcAft>
                <a:spcPts val="601"/>
              </a:spcAft>
              <a:buClr>
                <a:srgbClr val="FFFFFF"/>
              </a:buClr>
              <a:buSzPct val="80000"/>
              <a:buFont typeface="Wingdings 3" charset="2"/>
              <a:buChar char=""/>
            </a:pPr>
            <a:r>
              <a:rPr lang="en-US" sz="2000" b="0" strike="noStrike" spc="-1">
                <a:solidFill>
                  <a:srgbClr val="0F496F"/>
                </a:solidFill>
                <a:latin typeface="Century Gothic"/>
              </a:rPr>
              <a:t>Click to edit Master text styles</a:t>
            </a:r>
          </a:p>
          <a:p>
            <a:pPr marL="743040" lvl="1" indent="-285480">
              <a:lnSpc>
                <a:spcPct val="100000"/>
              </a:lnSpc>
              <a:spcBef>
                <a:spcPts val="360"/>
              </a:spcBef>
              <a:spcAft>
                <a:spcPts val="601"/>
              </a:spcAft>
              <a:buClr>
                <a:srgbClr val="FFFFFF"/>
              </a:buClr>
              <a:buSzPct val="80000"/>
              <a:buFont typeface="Wingdings 3" charset="2"/>
              <a:buChar char=""/>
            </a:pPr>
            <a:r>
              <a:rPr lang="en-US" sz="1800" b="0" strike="noStrike" spc="-1">
                <a:solidFill>
                  <a:srgbClr val="0F496F"/>
                </a:solidFill>
                <a:latin typeface="Century Gothic"/>
              </a:rPr>
              <a:t>Second level</a:t>
            </a:r>
          </a:p>
          <a:p>
            <a:pPr marL="1200240" lvl="2" indent="-285480">
              <a:lnSpc>
                <a:spcPct val="100000"/>
              </a:lnSpc>
              <a:spcBef>
                <a:spcPts val="320"/>
              </a:spcBef>
              <a:spcAft>
                <a:spcPts val="601"/>
              </a:spcAft>
              <a:buClr>
                <a:srgbClr val="FFFFFF"/>
              </a:buClr>
              <a:buSzPct val="80000"/>
              <a:buFont typeface="Wingdings 3" charset="2"/>
              <a:buChar char=""/>
            </a:pPr>
            <a:r>
              <a:rPr lang="en-US" sz="1600" b="0" strike="noStrike" spc="-1">
                <a:solidFill>
                  <a:srgbClr val="0F496F"/>
                </a:solidFill>
                <a:latin typeface="Century Gothic"/>
              </a:rPr>
              <a:t>Third level</a:t>
            </a:r>
          </a:p>
          <a:p>
            <a:pPr marL="1542960" lvl="3" indent="-171000">
              <a:lnSpc>
                <a:spcPct val="100000"/>
              </a:lnSpc>
              <a:spcBef>
                <a:spcPts val="281"/>
              </a:spcBef>
              <a:spcAft>
                <a:spcPts val="601"/>
              </a:spcAft>
              <a:buClr>
                <a:srgbClr val="FFFFFF"/>
              </a:buClr>
              <a:buSzPct val="80000"/>
              <a:buFont typeface="Wingdings 3" charset="2"/>
              <a:buChar char=""/>
            </a:pPr>
            <a:r>
              <a:rPr lang="en-US" sz="1400" b="0" strike="noStrike" spc="-1">
                <a:solidFill>
                  <a:srgbClr val="0F496F"/>
                </a:solidFill>
                <a:latin typeface="Century Gothic"/>
              </a:rPr>
              <a:t>Fourth level</a:t>
            </a:r>
          </a:p>
          <a:p>
            <a:pPr marL="2000160" lvl="4" indent="-171000">
              <a:lnSpc>
                <a:spcPct val="100000"/>
              </a:lnSpc>
              <a:spcBef>
                <a:spcPts val="281"/>
              </a:spcBef>
              <a:spcAft>
                <a:spcPts val="601"/>
              </a:spcAft>
              <a:buClr>
                <a:srgbClr val="FFFFFF"/>
              </a:buClr>
              <a:buSzPct val="80000"/>
              <a:buFont typeface="Wingdings 3" charset="2"/>
              <a:buChar char=""/>
            </a:pPr>
            <a:r>
              <a:rPr lang="en-US" sz="1400" b="0" strike="noStrike" spc="-1">
                <a:solidFill>
                  <a:srgbClr val="0F496F"/>
                </a:solidFill>
                <a:latin typeface="Century Gothic"/>
              </a:rPr>
              <a:t>Fifth level</a:t>
            </a:r>
          </a:p>
        </p:txBody>
      </p:sp>
      <p:sp>
        <p:nvSpPr>
          <p:cNvPr id="60" name="PlaceHolder 9"/>
          <p:cNvSpPr>
            <a:spLocks noGrp="1"/>
          </p:cNvSpPr>
          <p:nvPr>
            <p:ph type="dt"/>
          </p:nvPr>
        </p:nvSpPr>
        <p:spPr>
          <a:xfrm>
            <a:off x="9904320" y="6172200"/>
            <a:ext cx="1599840" cy="364680"/>
          </a:xfrm>
          <a:prstGeom prst="rect">
            <a:avLst/>
          </a:prstGeom>
        </p:spPr>
        <p:txBody>
          <a:bodyPr>
            <a:noAutofit/>
          </a:bodyPr>
          <a:lstStyle/>
          <a:p>
            <a:pPr algn="r">
              <a:lnSpc>
                <a:spcPct val="100000"/>
              </a:lnSpc>
            </a:pPr>
            <a:fld id="{9D411AAF-2AD7-4D41-95B1-E5B652531CFE}" type="datetime">
              <a:rPr lang="en-US" sz="1000" b="0" strike="noStrike" spc="-1">
                <a:solidFill>
                  <a:srgbClr val="0A304A"/>
                </a:solidFill>
                <a:latin typeface="Century Gothic"/>
              </a:rPr>
              <a:t>5/18/2022</a:t>
            </a:fld>
            <a:endParaRPr lang="en-IN" sz="1000" b="0" strike="noStrike" spc="-1">
              <a:latin typeface="Times New Roman"/>
            </a:endParaRPr>
          </a:p>
        </p:txBody>
      </p:sp>
      <p:sp>
        <p:nvSpPr>
          <p:cNvPr id="61" name="PlaceHolder 10"/>
          <p:cNvSpPr>
            <a:spLocks noGrp="1"/>
          </p:cNvSpPr>
          <p:nvPr>
            <p:ph type="ftr"/>
          </p:nvPr>
        </p:nvSpPr>
        <p:spPr>
          <a:xfrm>
            <a:off x="684360" y="6172200"/>
            <a:ext cx="7543440" cy="364680"/>
          </a:xfrm>
          <a:prstGeom prst="rect">
            <a:avLst/>
          </a:prstGeom>
        </p:spPr>
        <p:txBody>
          <a:bodyPr>
            <a:noAutofit/>
          </a:bodyPr>
          <a:lstStyle/>
          <a:p>
            <a:endParaRPr lang="en-IN" sz="2400" b="0" strike="noStrike" spc="-1">
              <a:latin typeface="Times New Roman"/>
            </a:endParaRPr>
          </a:p>
        </p:txBody>
      </p:sp>
      <p:sp>
        <p:nvSpPr>
          <p:cNvPr id="62" name="PlaceHolder 11"/>
          <p:cNvSpPr>
            <a:spLocks noGrp="1"/>
          </p:cNvSpPr>
          <p:nvPr>
            <p:ph type="sldNum"/>
          </p:nvPr>
        </p:nvSpPr>
        <p:spPr>
          <a:xfrm>
            <a:off x="10363320" y="5578560"/>
            <a:ext cx="1141920" cy="669600"/>
          </a:xfrm>
          <a:prstGeom prst="rect">
            <a:avLst/>
          </a:prstGeom>
        </p:spPr>
        <p:txBody>
          <a:bodyPr anchor="b">
            <a:noAutofit/>
          </a:bodyPr>
          <a:lstStyle/>
          <a:p>
            <a:pPr algn="r">
              <a:lnSpc>
                <a:spcPct val="100000"/>
              </a:lnSpc>
            </a:pPr>
            <a:fld id="{B751D2A2-ACB2-4E25-84D6-55C25E3F2933}" type="slidenum">
              <a:rPr lang="en-US" sz="3200" b="0" strike="noStrike" spc="-1">
                <a:solidFill>
                  <a:srgbClr val="0A304A"/>
                </a:solidFill>
                <a:latin typeface="Century Gothic"/>
              </a:rPr>
              <a:t>‹#›</a:t>
            </a:fld>
            <a:endParaRPr lang="en-IN" sz="3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hyperlink" Target="https://docs.aws.amazon.com/cli/latest/reference/" TargetMode="External"/><Relationship Id="rId7" Type="http://schemas.openxmlformats.org/officeDocument/2006/relationships/hyperlink" Target="https://bitwiser.in/2015/09/09/add-google-login-in-flask.html" TargetMode="External"/><Relationship Id="rId2" Type="http://schemas.openxmlformats.org/officeDocument/2006/relationships/hyperlink" Target="https://flask.palletsprojects.com/en/2.1.x/" TargetMode="External"/><Relationship Id="rId1" Type="http://schemas.openxmlformats.org/officeDocument/2006/relationships/slideLayout" Target="../slideLayouts/slideLayout14.xml"/><Relationship Id="rId6" Type="http://schemas.openxmlformats.org/officeDocument/2006/relationships/hyperlink" Target="https://www.lucidchart.com/pages/" TargetMode="External"/><Relationship Id="rId5" Type="http://schemas.openxmlformats.org/officeDocument/2006/relationships/hyperlink" Target="https://docs.htmlcsstoimage.com/" TargetMode="External"/><Relationship Id="rId4" Type="http://schemas.openxmlformats.org/officeDocument/2006/relationships/hyperlink" Target="https://boto3.amazonaws.com/v1/documentation/api/latest/index.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6.png"/><Relationship Id="rId18" Type="http://schemas.openxmlformats.org/officeDocument/2006/relationships/image" Target="../media/image8.png"/><Relationship Id="rId3" Type="http://schemas.openxmlformats.org/officeDocument/2006/relationships/hyperlink" Target="http://commons.wikimedia.org/wiki/file:aws_simple_icons_aws_cloud.svg" TargetMode="External"/><Relationship Id="rId21" Type="http://schemas.openxmlformats.org/officeDocument/2006/relationships/hyperlink" Target="https://weibeld.net/heroku/" TargetMode="External"/><Relationship Id="rId7" Type="http://schemas.openxmlformats.org/officeDocument/2006/relationships/hyperlink" Target="https://creativecommons.org/licenses/by-nc-nd/3.0/" TargetMode="External"/><Relationship Id="rId12" Type="http://schemas.openxmlformats.org/officeDocument/2006/relationships/hyperlink" Target="https://creativecommons.org/licenses/by-nc-sa/3.0/" TargetMode="External"/><Relationship Id="rId17" Type="http://schemas.openxmlformats.org/officeDocument/2006/relationships/hyperlink" Target="https://creativecommons.org/licenses/by/3.0/" TargetMode="External"/><Relationship Id="rId2" Type="http://schemas.openxmlformats.org/officeDocument/2006/relationships/image" Target="../media/image2.png"/><Relationship Id="rId16" Type="http://schemas.openxmlformats.org/officeDocument/2006/relationships/hyperlink" Target="https://brockdsl.github.io/Azure-Vision-Tutorial/" TargetMode="External"/><Relationship Id="rId20"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hyperlink" Target="http://www.dad3zero.net/201605/google-io-2016-firebase-parse/" TargetMode="External"/><Relationship Id="rId11" Type="http://schemas.openxmlformats.org/officeDocument/2006/relationships/hyperlink" Target="http://www.podfeet.com/blog/2015/12/this-is-not-your-fathers-godaddy/" TargetMode="External"/><Relationship Id="rId5" Type="http://schemas.openxmlformats.org/officeDocument/2006/relationships/image" Target="../media/image3.png"/><Relationship Id="rId15" Type="http://schemas.openxmlformats.org/officeDocument/2006/relationships/image" Target="../media/image7.png"/><Relationship Id="rId10" Type="http://schemas.openxmlformats.org/officeDocument/2006/relationships/image" Target="../media/image5.png"/><Relationship Id="rId19" Type="http://schemas.openxmlformats.org/officeDocument/2006/relationships/hyperlink" Target="https://commons.wikimedia.org/wiki/Category:Hostinger_logos" TargetMode="External"/><Relationship Id="rId4" Type="http://schemas.openxmlformats.org/officeDocument/2006/relationships/hyperlink" Target="https://creativecommons.org/licenses/by-sa/3.0/" TargetMode="External"/><Relationship Id="rId9" Type="http://schemas.openxmlformats.org/officeDocument/2006/relationships/hyperlink" Target="https://www.benjaminrose.com/post/migration-from-wordpress-to-jekyll-part-1" TargetMode="External"/><Relationship Id="rId14" Type="http://schemas.openxmlformats.org/officeDocument/2006/relationships/hyperlink" Target="https://idolstarastronomer.com/google-cloud-platform.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3.png"/><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Shape 1"/>
          <p:cNvSpPr txBox="1"/>
          <p:nvPr/>
        </p:nvSpPr>
        <p:spPr>
          <a:xfrm>
            <a:off x="684360" y="685800"/>
            <a:ext cx="8000640" cy="2971440"/>
          </a:xfrm>
          <a:prstGeom prst="rect">
            <a:avLst/>
          </a:prstGeom>
          <a:noFill/>
          <a:ln>
            <a:noFill/>
          </a:ln>
        </p:spPr>
        <p:txBody>
          <a:bodyPr lIns="91440" tIns="45720" rIns="91440" bIns="45720" anchor="b">
            <a:normAutofit/>
          </a:bodyPr>
          <a:lstStyle/>
          <a:p>
            <a:pPr>
              <a:lnSpc>
                <a:spcPct val="100000"/>
              </a:lnSpc>
            </a:pPr>
            <a:r>
              <a:rPr lang="en-US" sz="7200" b="1" strike="noStrike" cap="all" spc="-1" dirty="0" err="1">
                <a:latin typeface="Century Gothic"/>
              </a:rPr>
              <a:t>deploSite</a:t>
            </a:r>
            <a:endParaRPr lang="en-US" sz="7200" b="0" strike="noStrike" spc="-1" dirty="0" err="1">
              <a:latin typeface="Century Gothic"/>
            </a:endParaRPr>
          </a:p>
        </p:txBody>
      </p:sp>
      <p:sp>
        <p:nvSpPr>
          <p:cNvPr id="100" name="TextShape 2"/>
          <p:cNvSpPr txBox="1"/>
          <p:nvPr/>
        </p:nvSpPr>
        <p:spPr>
          <a:xfrm>
            <a:off x="154440" y="5886720"/>
            <a:ext cx="4529880" cy="826560"/>
          </a:xfrm>
          <a:prstGeom prst="rect">
            <a:avLst/>
          </a:prstGeom>
          <a:noFill/>
          <a:ln>
            <a:noFill/>
          </a:ln>
        </p:spPr>
        <p:txBody>
          <a:bodyPr lIns="91440" tIns="45720" rIns="91440" bIns="45720" anchor="t">
            <a:normAutofit/>
          </a:bodyPr>
          <a:lstStyle/>
          <a:p>
            <a:pPr>
              <a:lnSpc>
                <a:spcPct val="100000"/>
              </a:lnSpc>
              <a:spcBef>
                <a:spcPts val="479"/>
              </a:spcBef>
              <a:spcAft>
                <a:spcPts val="601"/>
              </a:spcAft>
              <a:tabLst>
                <a:tab pos="0" algn="l"/>
              </a:tabLst>
            </a:pPr>
            <a:r>
              <a:rPr lang="en-US" sz="2400" b="1" strike="noStrike" spc="-1" dirty="0">
                <a:latin typeface="Century Gothic"/>
              </a:rPr>
              <a:t>Pulkit Jain (PES1PG20CA037)</a:t>
            </a:r>
            <a:endParaRPr lang="en-IN" sz="2400" b="0" strike="noStrike" spc="-1" dirty="0">
              <a:latin typeface="Arial"/>
            </a:endParaRPr>
          </a:p>
        </p:txBody>
      </p:sp>
      <p:sp>
        <p:nvSpPr>
          <p:cNvPr id="101" name="CustomShape 3"/>
          <p:cNvSpPr/>
          <p:nvPr/>
        </p:nvSpPr>
        <p:spPr>
          <a:xfrm>
            <a:off x="7558560" y="5886720"/>
            <a:ext cx="4529880" cy="826560"/>
          </a:xfrm>
          <a:prstGeom prst="rect">
            <a:avLst/>
          </a:prstGeom>
          <a:noFill/>
          <a:ln>
            <a:noFill/>
          </a:ln>
        </p:spPr>
        <p:style>
          <a:lnRef idx="0">
            <a:scrgbClr r="0" g="0" b="0"/>
          </a:lnRef>
          <a:fillRef idx="0">
            <a:scrgbClr r="0" g="0" b="0"/>
          </a:fillRef>
          <a:effectRef idx="0">
            <a:scrgbClr r="0" g="0" b="0"/>
          </a:effectRef>
          <a:fontRef idx="minor"/>
        </p:style>
        <p:txBody>
          <a:bodyPr lIns="91440" tIns="45720" rIns="91440" bIns="45720" anchor="t">
            <a:normAutofit/>
          </a:bodyPr>
          <a:lstStyle/>
          <a:p>
            <a:pPr>
              <a:lnSpc>
                <a:spcPct val="100000"/>
              </a:lnSpc>
              <a:spcBef>
                <a:spcPts val="479"/>
              </a:spcBef>
              <a:spcAft>
                <a:spcPts val="601"/>
              </a:spcAft>
              <a:tabLst>
                <a:tab pos="0" algn="l"/>
              </a:tabLst>
            </a:pPr>
            <a:r>
              <a:rPr lang="en-US" sz="2400" b="1" strike="noStrike" spc="-1" dirty="0">
                <a:latin typeface="Century Gothic"/>
              </a:rPr>
              <a:t>Guide : Dr Thenmozhi S</a:t>
            </a:r>
            <a:endParaRPr lang="en-IN" sz="2400" b="0" strike="noStrike" spc="-1" dirty="0">
              <a:latin typeface="Arial"/>
            </a:endParaRPr>
          </a:p>
        </p:txBody>
      </p:sp>
      <p:pic>
        <p:nvPicPr>
          <p:cNvPr id="2" name="Picture 2" descr="A picture containing clipart, vector graphics&#10;&#10;Description automatically generated">
            <a:extLst>
              <a:ext uri="{FF2B5EF4-FFF2-40B4-BE49-F238E27FC236}">
                <a16:creationId xmlns:a16="http://schemas.microsoft.com/office/drawing/2014/main" id="{051E2F29-7036-4360-8B83-34A35C2E93A6}"/>
              </a:ext>
            </a:extLst>
          </p:cNvPr>
          <p:cNvPicPr>
            <a:picLocks noChangeAspect="1"/>
          </p:cNvPicPr>
          <p:nvPr/>
        </p:nvPicPr>
        <p:blipFill>
          <a:blip r:embed="rId2"/>
          <a:stretch>
            <a:fillRect/>
          </a:stretch>
        </p:blipFill>
        <p:spPr>
          <a:xfrm>
            <a:off x="1489494" y="3771773"/>
            <a:ext cx="2743200" cy="89596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5"/>
          <p:cNvGraphicFramePr/>
          <p:nvPr>
            <p:extLst>
              <p:ext uri="{D42A27DB-BD31-4B8C-83A1-F6EECF244321}">
                <p14:modId xmlns:p14="http://schemas.microsoft.com/office/powerpoint/2010/main" val="188515047"/>
              </p:ext>
            </p:extLst>
          </p:nvPr>
        </p:nvGraphicFramePr>
        <p:xfrm>
          <a:off x="548289" y="980417"/>
          <a:ext cx="11478960" cy="5597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0" name="TextShape 1"/>
          <p:cNvSpPr txBox="1"/>
          <p:nvPr/>
        </p:nvSpPr>
        <p:spPr>
          <a:xfrm>
            <a:off x="3774600" y="448920"/>
            <a:ext cx="4289400" cy="415080"/>
          </a:xfrm>
          <a:prstGeom prst="rect">
            <a:avLst/>
          </a:prstGeom>
          <a:noFill/>
          <a:ln>
            <a:noFill/>
          </a:ln>
        </p:spPr>
        <p:txBody>
          <a:bodyPr lIns="90000" tIns="45000" rIns="90000" bIns="45000" anchor="t">
            <a:noAutofit/>
          </a:bodyPr>
          <a:lstStyle/>
          <a:p>
            <a:r>
              <a:rPr lang="en-IN" sz="2200" b="0" strike="noStrike" spc="-1" dirty="0">
                <a:latin typeface="Century Gothic"/>
              </a:rPr>
              <a:t>Non Functional Requirements</a:t>
            </a:r>
            <a:endParaRPr lang="en-IN" sz="2200" b="0" strike="noStrike" spc="-1" dirty="0">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213558-7AD5-EDF7-6F93-44ECD33A08F6}"/>
              </a:ext>
            </a:extLst>
          </p:cNvPr>
          <p:cNvSpPr txBox="1"/>
          <p:nvPr/>
        </p:nvSpPr>
        <p:spPr>
          <a:xfrm>
            <a:off x="5081286" y="-1929"/>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200" dirty="0">
                <a:latin typeface="Century Gothic"/>
              </a:rPr>
              <a:t>Diagrams​</a:t>
            </a:r>
            <a:endParaRPr lang="en-GB" sz="3200"/>
          </a:p>
        </p:txBody>
      </p:sp>
      <p:pic>
        <p:nvPicPr>
          <p:cNvPr id="2" name="Picture 2" descr="Diagram&#10;&#10;Description automatically generated">
            <a:extLst>
              <a:ext uri="{FF2B5EF4-FFF2-40B4-BE49-F238E27FC236}">
                <a16:creationId xmlns:a16="http://schemas.microsoft.com/office/drawing/2014/main" id="{6A6400E7-E912-B231-115A-B682AA1F916F}"/>
              </a:ext>
            </a:extLst>
          </p:cNvPr>
          <p:cNvPicPr>
            <a:picLocks noChangeAspect="1"/>
          </p:cNvPicPr>
          <p:nvPr/>
        </p:nvPicPr>
        <p:blipFill>
          <a:blip r:embed="rId2"/>
          <a:stretch>
            <a:fillRect/>
          </a:stretch>
        </p:blipFill>
        <p:spPr>
          <a:xfrm>
            <a:off x="219919" y="706090"/>
            <a:ext cx="11723224" cy="5947390"/>
          </a:xfrm>
          <a:prstGeom prst="rect">
            <a:avLst/>
          </a:prstGeom>
        </p:spPr>
      </p:pic>
      <p:pic>
        <p:nvPicPr>
          <p:cNvPr id="5" name="Picture 2" descr="Diagram&#10;&#10;Description automatically generated">
            <a:extLst>
              <a:ext uri="{FF2B5EF4-FFF2-40B4-BE49-F238E27FC236}">
                <a16:creationId xmlns:a16="http://schemas.microsoft.com/office/drawing/2014/main" id="{0463E419-FE3D-5982-369E-02BE11406845}"/>
              </a:ext>
            </a:extLst>
          </p:cNvPr>
          <p:cNvPicPr>
            <a:picLocks noChangeAspect="1"/>
          </p:cNvPicPr>
          <p:nvPr/>
        </p:nvPicPr>
        <p:blipFill>
          <a:blip r:embed="rId2"/>
          <a:stretch>
            <a:fillRect/>
          </a:stretch>
        </p:blipFill>
        <p:spPr>
          <a:xfrm>
            <a:off x="364602" y="850773"/>
            <a:ext cx="11723224" cy="5947390"/>
          </a:xfrm>
          <a:prstGeom prst="rect">
            <a:avLst/>
          </a:prstGeom>
        </p:spPr>
      </p:pic>
    </p:spTree>
    <p:extLst>
      <p:ext uri="{BB962C8B-B14F-4D97-AF65-F5344CB8AC3E}">
        <p14:creationId xmlns:p14="http://schemas.microsoft.com/office/powerpoint/2010/main" val="2752216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E1AF7D7-CC1C-CD32-671B-FFB02A8A56F0}"/>
              </a:ext>
            </a:extLst>
          </p:cNvPr>
          <p:cNvSpPr txBox="1"/>
          <p:nvPr/>
        </p:nvSpPr>
        <p:spPr>
          <a:xfrm>
            <a:off x="84881" y="123462"/>
            <a:ext cx="2743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dirty="0">
                <a:latin typeface="Century Gothic"/>
              </a:rPr>
              <a:t>Activity Diagram</a:t>
            </a:r>
            <a:endParaRPr lang="en-US" sz="2000">
              <a:latin typeface="Century Gothic"/>
            </a:endParaRPr>
          </a:p>
        </p:txBody>
      </p:sp>
      <p:pic>
        <p:nvPicPr>
          <p:cNvPr id="3" name="Picture 3" descr="Diagram&#10;&#10;Description automatically generated">
            <a:extLst>
              <a:ext uri="{FF2B5EF4-FFF2-40B4-BE49-F238E27FC236}">
                <a16:creationId xmlns:a16="http://schemas.microsoft.com/office/drawing/2014/main" id="{05EC76E6-A7DA-5991-1AAF-4BE272021646}"/>
              </a:ext>
            </a:extLst>
          </p:cNvPr>
          <p:cNvPicPr>
            <a:picLocks noChangeAspect="1"/>
          </p:cNvPicPr>
          <p:nvPr/>
        </p:nvPicPr>
        <p:blipFill>
          <a:blip r:embed="rId2"/>
          <a:stretch>
            <a:fillRect/>
          </a:stretch>
        </p:blipFill>
        <p:spPr>
          <a:xfrm>
            <a:off x="581026" y="525067"/>
            <a:ext cx="11029947" cy="5950741"/>
          </a:xfrm>
          <a:prstGeom prst="rect">
            <a:avLst/>
          </a:prstGeom>
        </p:spPr>
      </p:pic>
    </p:spTree>
    <p:extLst>
      <p:ext uri="{BB962C8B-B14F-4D97-AF65-F5344CB8AC3E}">
        <p14:creationId xmlns:p14="http://schemas.microsoft.com/office/powerpoint/2010/main" val="3807840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B42D67-90E0-1909-155A-285231F7DECB}"/>
              </a:ext>
            </a:extLst>
          </p:cNvPr>
          <p:cNvSpPr txBox="1"/>
          <p:nvPr/>
        </p:nvSpPr>
        <p:spPr>
          <a:xfrm>
            <a:off x="4502552" y="-1930"/>
            <a:ext cx="274319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4000" dirty="0">
                <a:latin typeface="Century Gothic"/>
              </a:rPr>
              <a:t>Diagrams</a:t>
            </a:r>
          </a:p>
        </p:txBody>
      </p:sp>
      <p:sp>
        <p:nvSpPr>
          <p:cNvPr id="5" name="TextBox 4">
            <a:extLst>
              <a:ext uri="{FF2B5EF4-FFF2-40B4-BE49-F238E27FC236}">
                <a16:creationId xmlns:a16="http://schemas.microsoft.com/office/drawing/2014/main" id="{C2EFA754-20A2-5EB4-568A-26B9DBC11F5E}"/>
              </a:ext>
            </a:extLst>
          </p:cNvPr>
          <p:cNvSpPr txBox="1"/>
          <p:nvPr/>
        </p:nvSpPr>
        <p:spPr>
          <a:xfrm>
            <a:off x="374248" y="798652"/>
            <a:ext cx="2743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dirty="0">
                <a:solidFill>
                  <a:schemeClr val="bg1"/>
                </a:solidFill>
                <a:latin typeface="Century Gothic"/>
              </a:rPr>
              <a:t>Use Case Diagram</a:t>
            </a:r>
            <a:endParaRPr lang="en-US" sz="2000">
              <a:solidFill>
                <a:schemeClr val="bg1"/>
              </a:solidFill>
              <a:latin typeface="Century Gothic"/>
            </a:endParaRPr>
          </a:p>
        </p:txBody>
      </p:sp>
      <p:pic>
        <p:nvPicPr>
          <p:cNvPr id="3" name="Picture 5" descr="Diagram&#10;&#10;Description automatically generated">
            <a:extLst>
              <a:ext uri="{FF2B5EF4-FFF2-40B4-BE49-F238E27FC236}">
                <a16:creationId xmlns:a16="http://schemas.microsoft.com/office/drawing/2014/main" id="{F4433735-C1F0-FAD8-D2C4-0B8CAF7EC198}"/>
              </a:ext>
            </a:extLst>
          </p:cNvPr>
          <p:cNvPicPr>
            <a:picLocks noChangeAspect="1"/>
          </p:cNvPicPr>
          <p:nvPr/>
        </p:nvPicPr>
        <p:blipFill>
          <a:blip r:embed="rId2"/>
          <a:stretch>
            <a:fillRect/>
          </a:stretch>
        </p:blipFill>
        <p:spPr>
          <a:xfrm>
            <a:off x="3426619" y="707460"/>
            <a:ext cx="5207793" cy="5895518"/>
          </a:xfrm>
          <a:prstGeom prst="rect">
            <a:avLst/>
          </a:prstGeom>
        </p:spPr>
      </p:pic>
    </p:spTree>
    <p:extLst>
      <p:ext uri="{BB962C8B-B14F-4D97-AF65-F5344CB8AC3E}">
        <p14:creationId xmlns:p14="http://schemas.microsoft.com/office/powerpoint/2010/main" val="2142979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B42D67-90E0-1909-155A-285231F7DECB}"/>
              </a:ext>
            </a:extLst>
          </p:cNvPr>
          <p:cNvSpPr txBox="1"/>
          <p:nvPr/>
        </p:nvSpPr>
        <p:spPr>
          <a:xfrm>
            <a:off x="4502552" y="-1930"/>
            <a:ext cx="274319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4000" dirty="0">
                <a:solidFill>
                  <a:schemeClr val="bg1"/>
                </a:solidFill>
                <a:latin typeface="Century Gothic"/>
              </a:rPr>
              <a:t>Diagrams</a:t>
            </a:r>
          </a:p>
        </p:txBody>
      </p:sp>
      <p:sp>
        <p:nvSpPr>
          <p:cNvPr id="5" name="TextBox 4">
            <a:extLst>
              <a:ext uri="{FF2B5EF4-FFF2-40B4-BE49-F238E27FC236}">
                <a16:creationId xmlns:a16="http://schemas.microsoft.com/office/drawing/2014/main" id="{C2EFA754-20A2-5EB4-568A-26B9DBC11F5E}"/>
              </a:ext>
            </a:extLst>
          </p:cNvPr>
          <p:cNvSpPr txBox="1"/>
          <p:nvPr/>
        </p:nvSpPr>
        <p:spPr>
          <a:xfrm>
            <a:off x="374248" y="798652"/>
            <a:ext cx="328335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dirty="0">
                <a:solidFill>
                  <a:schemeClr val="bg1"/>
                </a:solidFill>
                <a:latin typeface="Century Gothic"/>
              </a:rPr>
              <a:t>DFD Level 0 Diagram</a:t>
            </a:r>
            <a:endParaRPr lang="en-US" sz="2000" dirty="0">
              <a:solidFill>
                <a:schemeClr val="bg1"/>
              </a:solidFill>
              <a:latin typeface="Century Gothic"/>
            </a:endParaRPr>
          </a:p>
        </p:txBody>
      </p:sp>
      <p:pic>
        <p:nvPicPr>
          <p:cNvPr id="3" name="Picture 5" descr="Diagram&#10;&#10;Description automatically generated">
            <a:extLst>
              <a:ext uri="{FF2B5EF4-FFF2-40B4-BE49-F238E27FC236}">
                <a16:creationId xmlns:a16="http://schemas.microsoft.com/office/drawing/2014/main" id="{DFA93EE6-735D-022A-403B-41A24C774FBE}"/>
              </a:ext>
            </a:extLst>
          </p:cNvPr>
          <p:cNvPicPr>
            <a:picLocks noChangeAspect="1"/>
          </p:cNvPicPr>
          <p:nvPr/>
        </p:nvPicPr>
        <p:blipFill>
          <a:blip r:embed="rId2"/>
          <a:stretch>
            <a:fillRect/>
          </a:stretch>
        </p:blipFill>
        <p:spPr>
          <a:xfrm>
            <a:off x="1589590" y="1569304"/>
            <a:ext cx="9398642" cy="4934732"/>
          </a:xfrm>
          <a:prstGeom prst="rect">
            <a:avLst/>
          </a:prstGeom>
        </p:spPr>
      </p:pic>
    </p:spTree>
    <p:extLst>
      <p:ext uri="{BB962C8B-B14F-4D97-AF65-F5344CB8AC3E}">
        <p14:creationId xmlns:p14="http://schemas.microsoft.com/office/powerpoint/2010/main" val="878695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B42D67-90E0-1909-155A-285231F7DECB}"/>
              </a:ext>
            </a:extLst>
          </p:cNvPr>
          <p:cNvSpPr txBox="1"/>
          <p:nvPr/>
        </p:nvSpPr>
        <p:spPr>
          <a:xfrm>
            <a:off x="4502552" y="-1930"/>
            <a:ext cx="274319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sz="4000" dirty="0">
              <a:solidFill>
                <a:schemeClr val="bg1"/>
              </a:solidFill>
              <a:latin typeface="Century Gothic"/>
            </a:endParaRPr>
          </a:p>
        </p:txBody>
      </p:sp>
      <p:sp>
        <p:nvSpPr>
          <p:cNvPr id="5" name="TextBox 4">
            <a:extLst>
              <a:ext uri="{FF2B5EF4-FFF2-40B4-BE49-F238E27FC236}">
                <a16:creationId xmlns:a16="http://schemas.microsoft.com/office/drawing/2014/main" id="{C2EFA754-20A2-5EB4-568A-26B9DBC11F5E}"/>
              </a:ext>
            </a:extLst>
          </p:cNvPr>
          <p:cNvSpPr txBox="1"/>
          <p:nvPr/>
        </p:nvSpPr>
        <p:spPr>
          <a:xfrm>
            <a:off x="4696217" y="933"/>
            <a:ext cx="328335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dirty="0">
                <a:latin typeface="Century Gothic"/>
              </a:rPr>
              <a:t>DFD Level 1 Diagram</a:t>
            </a:r>
            <a:endParaRPr lang="en-US" sz="2000">
              <a:latin typeface="Century Gothic"/>
            </a:endParaRPr>
          </a:p>
        </p:txBody>
      </p:sp>
      <p:pic>
        <p:nvPicPr>
          <p:cNvPr id="3" name="Picture 5" descr="Diagram&#10;&#10;Description automatically generated">
            <a:extLst>
              <a:ext uri="{FF2B5EF4-FFF2-40B4-BE49-F238E27FC236}">
                <a16:creationId xmlns:a16="http://schemas.microsoft.com/office/drawing/2014/main" id="{39E3C36F-FEAA-AB47-21D4-30068FE4BC23}"/>
              </a:ext>
            </a:extLst>
          </p:cNvPr>
          <p:cNvPicPr>
            <a:picLocks noChangeAspect="1"/>
          </p:cNvPicPr>
          <p:nvPr/>
        </p:nvPicPr>
        <p:blipFill>
          <a:blip r:embed="rId2"/>
          <a:stretch>
            <a:fillRect/>
          </a:stretch>
        </p:blipFill>
        <p:spPr>
          <a:xfrm>
            <a:off x="652463" y="470708"/>
            <a:ext cx="11137104" cy="6202333"/>
          </a:xfrm>
          <a:prstGeom prst="rect">
            <a:avLst/>
          </a:prstGeom>
        </p:spPr>
      </p:pic>
    </p:spTree>
    <p:extLst>
      <p:ext uri="{BB962C8B-B14F-4D97-AF65-F5344CB8AC3E}">
        <p14:creationId xmlns:p14="http://schemas.microsoft.com/office/powerpoint/2010/main" val="6813470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B42D67-90E0-1909-155A-285231F7DECB}"/>
              </a:ext>
            </a:extLst>
          </p:cNvPr>
          <p:cNvSpPr txBox="1"/>
          <p:nvPr/>
        </p:nvSpPr>
        <p:spPr>
          <a:xfrm>
            <a:off x="4502552" y="-1930"/>
            <a:ext cx="274319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4000" dirty="0">
                <a:latin typeface="Century Gothic"/>
              </a:rPr>
              <a:t>Diagrams</a:t>
            </a:r>
          </a:p>
        </p:txBody>
      </p:sp>
      <p:sp>
        <p:nvSpPr>
          <p:cNvPr id="5" name="TextBox 4">
            <a:extLst>
              <a:ext uri="{FF2B5EF4-FFF2-40B4-BE49-F238E27FC236}">
                <a16:creationId xmlns:a16="http://schemas.microsoft.com/office/drawing/2014/main" id="{C2EFA754-20A2-5EB4-568A-26B9DBC11F5E}"/>
              </a:ext>
            </a:extLst>
          </p:cNvPr>
          <p:cNvSpPr txBox="1"/>
          <p:nvPr/>
        </p:nvSpPr>
        <p:spPr>
          <a:xfrm>
            <a:off x="-5769980" y="-1458411"/>
            <a:ext cx="328335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dirty="0">
                <a:solidFill>
                  <a:schemeClr val="bg1"/>
                </a:solidFill>
                <a:latin typeface="Century Gothic"/>
              </a:rPr>
              <a:t>Document Structure</a:t>
            </a:r>
            <a:endParaRPr lang="en-US" sz="2000" dirty="0">
              <a:solidFill>
                <a:schemeClr val="bg1"/>
              </a:solidFill>
              <a:latin typeface="Century Gothic"/>
            </a:endParaRPr>
          </a:p>
        </p:txBody>
      </p:sp>
      <p:sp>
        <p:nvSpPr>
          <p:cNvPr id="2" name="TextBox 1">
            <a:extLst>
              <a:ext uri="{FF2B5EF4-FFF2-40B4-BE49-F238E27FC236}">
                <a16:creationId xmlns:a16="http://schemas.microsoft.com/office/drawing/2014/main" id="{C6E1CBD9-0FD1-E4FD-9E63-6D9AA84C5FC9}"/>
              </a:ext>
            </a:extLst>
          </p:cNvPr>
          <p:cNvSpPr txBox="1"/>
          <p:nvPr/>
        </p:nvSpPr>
        <p:spPr>
          <a:xfrm>
            <a:off x="374248" y="1531715"/>
            <a:ext cx="2743199"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Verdana"/>
              </a:rPr>
              <a:t>User Collection :</a:t>
            </a:r>
            <a:endParaRPr lang="en-US">
              <a:latin typeface="Verdana"/>
            </a:endParaRPr>
          </a:p>
          <a:p>
            <a:r>
              <a:rPr lang="en-GB" dirty="0">
                <a:latin typeface="Verdana"/>
              </a:rPr>
              <a:t>{</a:t>
            </a:r>
          </a:p>
          <a:p>
            <a:r>
              <a:rPr lang="en-GB" dirty="0">
                <a:latin typeface="Verdana"/>
              </a:rPr>
              <a:t>_id : ObjectId,</a:t>
            </a:r>
          </a:p>
          <a:p>
            <a:r>
              <a:rPr lang="en-GB" dirty="0">
                <a:latin typeface="Verdana"/>
              </a:rPr>
              <a:t>Username: String,</a:t>
            </a:r>
          </a:p>
          <a:p>
            <a:r>
              <a:rPr lang="en-GB" dirty="0">
                <a:latin typeface="Verdana"/>
              </a:rPr>
              <a:t>Email: String,</a:t>
            </a:r>
          </a:p>
          <a:p>
            <a:r>
              <a:rPr lang="en-GB" dirty="0">
                <a:latin typeface="Verdana"/>
              </a:rPr>
              <a:t>Password: String</a:t>
            </a:r>
          </a:p>
          <a:p>
            <a:r>
              <a:rPr lang="en-GB" dirty="0">
                <a:latin typeface="Verdana"/>
              </a:rPr>
              <a:t>}</a:t>
            </a:r>
          </a:p>
        </p:txBody>
      </p:sp>
      <p:sp>
        <p:nvSpPr>
          <p:cNvPr id="3" name="TextBox 2">
            <a:extLst>
              <a:ext uri="{FF2B5EF4-FFF2-40B4-BE49-F238E27FC236}">
                <a16:creationId xmlns:a16="http://schemas.microsoft.com/office/drawing/2014/main" id="{64C29D68-AD59-574A-4701-3B9013165F93}"/>
              </a:ext>
            </a:extLst>
          </p:cNvPr>
          <p:cNvSpPr txBox="1"/>
          <p:nvPr/>
        </p:nvSpPr>
        <p:spPr>
          <a:xfrm>
            <a:off x="4037756" y="1308059"/>
            <a:ext cx="2743199"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Verdana"/>
              </a:rPr>
              <a:t>Static Site Collection :</a:t>
            </a:r>
            <a:endParaRPr lang="en-US" dirty="0">
              <a:latin typeface="Verdana"/>
            </a:endParaRPr>
          </a:p>
          <a:p>
            <a:r>
              <a:rPr lang="en-GB" dirty="0">
                <a:latin typeface="Verdana"/>
              </a:rPr>
              <a:t>{</a:t>
            </a:r>
          </a:p>
          <a:p>
            <a:r>
              <a:rPr lang="en-GB" dirty="0">
                <a:latin typeface="Verdana"/>
              </a:rPr>
              <a:t>_id: ObjectId,</a:t>
            </a:r>
          </a:p>
          <a:p>
            <a:r>
              <a:rPr lang="en-GB" dirty="0">
                <a:latin typeface="Verdana"/>
              </a:rPr>
              <a:t>UserRef: Referential Object Id,</a:t>
            </a:r>
          </a:p>
          <a:p>
            <a:r>
              <a:rPr lang="en-GB" dirty="0">
                <a:latin typeface="Verdana"/>
              </a:rPr>
              <a:t>Title: String,</a:t>
            </a:r>
          </a:p>
          <a:p>
            <a:r>
              <a:rPr lang="en-GB" dirty="0">
                <a:latin typeface="Verdana"/>
              </a:rPr>
              <a:t>Root: String,</a:t>
            </a:r>
          </a:p>
          <a:p>
            <a:r>
              <a:rPr lang="en-GB" dirty="0">
                <a:latin typeface="Verdana"/>
              </a:rPr>
              <a:t>Error: String,</a:t>
            </a:r>
          </a:p>
          <a:p>
            <a:r>
              <a:rPr lang="en-GB" dirty="0">
                <a:latin typeface="Verdana"/>
              </a:rPr>
              <a:t>Desc: String,</a:t>
            </a:r>
          </a:p>
          <a:p>
            <a:r>
              <a:rPr lang="en-GB" dirty="0">
                <a:latin typeface="Verdana"/>
              </a:rPr>
              <a:t>BucketName: String,</a:t>
            </a:r>
          </a:p>
          <a:p>
            <a:r>
              <a:rPr lang="en-GB" dirty="0">
                <a:latin typeface="Verdana"/>
              </a:rPr>
              <a:t>Url: String,</a:t>
            </a:r>
          </a:p>
          <a:p>
            <a:r>
              <a:rPr lang="en-GB" dirty="0">
                <a:latin typeface="Verdana"/>
              </a:rPr>
              <a:t>Img: String,</a:t>
            </a:r>
          </a:p>
          <a:p>
            <a:r>
              <a:rPr lang="en-GB" dirty="0">
                <a:latin typeface="Verdana"/>
              </a:rPr>
              <a:t>Date: Date</a:t>
            </a:r>
          </a:p>
          <a:p>
            <a:r>
              <a:rPr lang="en-GB" dirty="0">
                <a:latin typeface="Verdana"/>
              </a:rPr>
              <a:t>}</a:t>
            </a:r>
          </a:p>
        </p:txBody>
      </p:sp>
      <p:sp>
        <p:nvSpPr>
          <p:cNvPr id="6" name="TextBox 5">
            <a:extLst>
              <a:ext uri="{FF2B5EF4-FFF2-40B4-BE49-F238E27FC236}">
                <a16:creationId xmlns:a16="http://schemas.microsoft.com/office/drawing/2014/main" id="{FBE31413-CF6B-2327-FBDE-9F4ECFF98901}"/>
              </a:ext>
            </a:extLst>
          </p:cNvPr>
          <p:cNvSpPr txBox="1"/>
          <p:nvPr/>
        </p:nvSpPr>
        <p:spPr>
          <a:xfrm>
            <a:off x="370631" y="823972"/>
            <a:ext cx="2743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dirty="0">
                <a:latin typeface="Century Gothic"/>
              </a:rPr>
              <a:t>Document Structure</a:t>
            </a:r>
            <a:endParaRPr lang="en-US" sz="2000">
              <a:latin typeface="Century Gothic"/>
            </a:endParaRPr>
          </a:p>
        </p:txBody>
      </p:sp>
      <p:sp>
        <p:nvSpPr>
          <p:cNvPr id="7" name="TextBox 6">
            <a:extLst>
              <a:ext uri="{FF2B5EF4-FFF2-40B4-BE49-F238E27FC236}">
                <a16:creationId xmlns:a16="http://schemas.microsoft.com/office/drawing/2014/main" id="{621658D6-722E-204B-BFFF-4DFFA706AED1}"/>
              </a:ext>
            </a:extLst>
          </p:cNvPr>
          <p:cNvSpPr txBox="1"/>
          <p:nvPr/>
        </p:nvSpPr>
        <p:spPr>
          <a:xfrm>
            <a:off x="7174375" y="1165184"/>
            <a:ext cx="4585502"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Verdana"/>
              </a:rPr>
              <a:t>Dynamic Site Collection:</a:t>
            </a:r>
            <a:endParaRPr lang="en-US" dirty="0"/>
          </a:p>
          <a:p>
            <a:r>
              <a:rPr lang="en-GB" dirty="0">
                <a:latin typeface="Verdana"/>
              </a:rPr>
              <a:t>{</a:t>
            </a:r>
            <a:endParaRPr lang="en-GB" dirty="0"/>
          </a:p>
          <a:p>
            <a:r>
              <a:rPr lang="en-GB" dirty="0">
                <a:latin typeface="Verdana"/>
                <a:ea typeface="+mn-lt"/>
                <a:cs typeface="+mn-lt"/>
              </a:rPr>
              <a:t>            </a:t>
            </a:r>
            <a:r>
              <a:rPr lang="en-GB" dirty="0" err="1">
                <a:latin typeface="Verdana"/>
                <a:ea typeface="+mn-lt"/>
                <a:cs typeface="+mn-lt"/>
              </a:rPr>
              <a:t>userRef</a:t>
            </a:r>
            <a:r>
              <a:rPr lang="en-GB" dirty="0">
                <a:latin typeface="Verdana"/>
                <a:ea typeface="+mn-lt"/>
                <a:cs typeface="+mn-lt"/>
              </a:rPr>
              <a:t>: </a:t>
            </a:r>
            <a:r>
              <a:rPr lang="en-GB" dirty="0" err="1">
                <a:latin typeface="Verdana"/>
                <a:ea typeface="+mn-lt"/>
                <a:cs typeface="+mn-lt"/>
              </a:rPr>
              <a:t>objectId</a:t>
            </a:r>
            <a:r>
              <a:rPr lang="en-GB" dirty="0">
                <a:latin typeface="Verdana"/>
                <a:ea typeface="+mn-lt"/>
                <a:cs typeface="+mn-lt"/>
              </a:rPr>
              <a:t>,</a:t>
            </a:r>
            <a:endParaRPr lang="en-GB">
              <a:latin typeface="Verdana"/>
            </a:endParaRPr>
          </a:p>
          <a:p>
            <a:r>
              <a:rPr lang="en-GB" dirty="0">
                <a:latin typeface="Verdana"/>
                <a:ea typeface="+mn-lt"/>
                <a:cs typeface="+mn-lt"/>
              </a:rPr>
              <a:t>            title: String,</a:t>
            </a:r>
            <a:endParaRPr lang="en-GB" dirty="0">
              <a:latin typeface="Verdana"/>
            </a:endParaRPr>
          </a:p>
          <a:p>
            <a:r>
              <a:rPr lang="en-GB" dirty="0">
                <a:latin typeface="Verdana"/>
                <a:ea typeface="+mn-lt"/>
                <a:cs typeface="+mn-lt"/>
              </a:rPr>
              <a:t>            </a:t>
            </a:r>
            <a:r>
              <a:rPr lang="en-GB" dirty="0" err="1">
                <a:latin typeface="Verdana"/>
                <a:ea typeface="+mn-lt"/>
                <a:cs typeface="+mn-lt"/>
              </a:rPr>
              <a:t>path_project</a:t>
            </a:r>
            <a:r>
              <a:rPr lang="en-GB" dirty="0">
                <a:latin typeface="Verdana"/>
                <a:ea typeface="+mn-lt"/>
                <a:cs typeface="+mn-lt"/>
              </a:rPr>
              <a:t>: </a:t>
            </a:r>
            <a:r>
              <a:rPr lang="en-GB" dirty="0">
                <a:latin typeface="Verdana"/>
                <a:ea typeface="Verdana"/>
                <a:cs typeface="+mn-lt"/>
              </a:rPr>
              <a:t>String</a:t>
            </a:r>
            <a:r>
              <a:rPr lang="en-GB" dirty="0">
                <a:latin typeface="Verdana"/>
                <a:ea typeface="+mn-lt"/>
                <a:cs typeface="+mn-lt"/>
              </a:rPr>
              <a:t>,</a:t>
            </a:r>
            <a:endParaRPr lang="en-GB" dirty="0">
              <a:latin typeface="Verdana"/>
            </a:endParaRPr>
          </a:p>
          <a:p>
            <a:r>
              <a:rPr lang="en-GB" dirty="0">
                <a:latin typeface="Verdana"/>
                <a:ea typeface="+mn-lt"/>
                <a:cs typeface="+mn-lt"/>
              </a:rPr>
              <a:t>            date: date,</a:t>
            </a:r>
            <a:endParaRPr lang="en-GB" dirty="0">
              <a:latin typeface="Verdana"/>
            </a:endParaRPr>
          </a:p>
          <a:p>
            <a:r>
              <a:rPr lang="en-GB" dirty="0">
                <a:latin typeface="Verdana"/>
                <a:ea typeface="+mn-lt"/>
                <a:cs typeface="+mn-lt"/>
              </a:rPr>
              <a:t>            stack: </a:t>
            </a:r>
            <a:r>
              <a:rPr lang="en-GB" dirty="0">
                <a:latin typeface="Verdana"/>
                <a:ea typeface="Verdana"/>
                <a:cs typeface="+mn-lt"/>
              </a:rPr>
              <a:t>String</a:t>
            </a:r>
            <a:r>
              <a:rPr lang="en-GB" dirty="0">
                <a:latin typeface="Verdana"/>
                <a:ea typeface="+mn-lt"/>
                <a:cs typeface="+mn-lt"/>
              </a:rPr>
              <a:t>,</a:t>
            </a:r>
            <a:endParaRPr lang="en-GB" dirty="0">
              <a:latin typeface="Verdana"/>
            </a:endParaRPr>
          </a:p>
          <a:p>
            <a:r>
              <a:rPr lang="en-GB" dirty="0">
                <a:latin typeface="Verdana"/>
                <a:ea typeface="+mn-lt"/>
                <a:cs typeface="+mn-lt"/>
              </a:rPr>
              <a:t>            ec2_on: Boolean,</a:t>
            </a:r>
            <a:endParaRPr lang="en-GB" dirty="0">
              <a:latin typeface="Verdana"/>
            </a:endParaRPr>
          </a:p>
          <a:p>
            <a:r>
              <a:rPr lang="en-GB" dirty="0">
                <a:latin typeface="Verdana"/>
                <a:ea typeface="+mn-lt"/>
                <a:cs typeface="+mn-lt"/>
              </a:rPr>
              <a:t>            ec2_toggled: Boolean,</a:t>
            </a:r>
            <a:endParaRPr lang="en-GB" dirty="0">
              <a:latin typeface="Verdana"/>
            </a:endParaRPr>
          </a:p>
          <a:p>
            <a:r>
              <a:rPr lang="en-GB" dirty="0">
                <a:latin typeface="Verdana"/>
                <a:ea typeface="+mn-lt"/>
                <a:cs typeface="+mn-lt"/>
              </a:rPr>
              <a:t>            </a:t>
            </a:r>
            <a:r>
              <a:rPr lang="en-GB" dirty="0" err="1">
                <a:latin typeface="Verdana"/>
                <a:ea typeface="+mn-lt"/>
                <a:cs typeface="+mn-lt"/>
              </a:rPr>
              <a:t>instanceId:</a:t>
            </a:r>
            <a:r>
              <a:rPr lang="en-GB" dirty="0" err="1">
                <a:latin typeface="Verdana"/>
                <a:ea typeface="Verdana"/>
                <a:cs typeface="+mn-lt"/>
              </a:rPr>
              <a:t>String</a:t>
            </a:r>
            <a:r>
              <a:rPr lang="en-GB" dirty="0">
                <a:latin typeface="Verdana"/>
                <a:ea typeface="+mn-lt"/>
                <a:cs typeface="+mn-lt"/>
              </a:rPr>
              <a:t>,</a:t>
            </a:r>
            <a:endParaRPr lang="en-GB" dirty="0">
              <a:latin typeface="Verdana"/>
            </a:endParaRPr>
          </a:p>
          <a:p>
            <a:r>
              <a:rPr lang="en-GB" dirty="0">
                <a:latin typeface="Verdana"/>
                <a:ea typeface="+mn-lt"/>
                <a:cs typeface="+mn-lt"/>
              </a:rPr>
              <a:t>            </a:t>
            </a:r>
            <a:r>
              <a:rPr lang="en-GB" dirty="0" err="1">
                <a:latin typeface="Verdana"/>
                <a:ea typeface="+mn-lt"/>
                <a:cs typeface="+mn-lt"/>
              </a:rPr>
              <a:t>deployed:Boolean</a:t>
            </a:r>
            <a:r>
              <a:rPr lang="en-GB" dirty="0">
                <a:latin typeface="Verdana"/>
                <a:ea typeface="+mn-lt"/>
                <a:cs typeface="+mn-lt"/>
              </a:rPr>
              <a:t>,</a:t>
            </a:r>
            <a:endParaRPr lang="en-GB" dirty="0">
              <a:latin typeface="Verdana"/>
            </a:endParaRPr>
          </a:p>
          <a:p>
            <a:r>
              <a:rPr lang="en-GB" dirty="0">
                <a:latin typeface="Verdana"/>
                <a:ea typeface="+mn-lt"/>
                <a:cs typeface="+mn-lt"/>
              </a:rPr>
              <a:t>            </a:t>
            </a:r>
            <a:r>
              <a:rPr lang="en-GB" dirty="0" err="1">
                <a:latin typeface="Verdana"/>
                <a:ea typeface="+mn-lt"/>
                <a:cs typeface="+mn-lt"/>
              </a:rPr>
              <a:t>rootFile:String</a:t>
            </a:r>
            <a:r>
              <a:rPr lang="en-GB" dirty="0">
                <a:latin typeface="Verdana"/>
                <a:ea typeface="+mn-lt"/>
                <a:cs typeface="+mn-lt"/>
              </a:rPr>
              <a:t>,</a:t>
            </a:r>
            <a:endParaRPr lang="en-GB" dirty="0">
              <a:latin typeface="Verdana"/>
            </a:endParaRPr>
          </a:p>
          <a:p>
            <a:r>
              <a:rPr lang="en-GB" dirty="0">
                <a:latin typeface="Verdana"/>
                <a:ea typeface="+mn-lt"/>
                <a:cs typeface="+mn-lt"/>
              </a:rPr>
              <a:t>            </a:t>
            </a:r>
            <a:r>
              <a:rPr lang="en-GB" dirty="0" err="1">
                <a:latin typeface="Verdana"/>
                <a:ea typeface="+mn-lt"/>
                <a:cs typeface="+mn-lt"/>
              </a:rPr>
              <a:t>dbname:</a:t>
            </a:r>
            <a:r>
              <a:rPr lang="en-GB" dirty="0" err="1">
                <a:latin typeface="Verdana"/>
                <a:ea typeface="Verdana"/>
                <a:cs typeface="+mn-lt"/>
              </a:rPr>
              <a:t>String</a:t>
            </a:r>
            <a:endParaRPr lang="en-GB" dirty="0" err="1">
              <a:latin typeface="Verdana"/>
              <a:ea typeface="+mn-lt"/>
              <a:cs typeface="+mn-lt"/>
            </a:endParaRPr>
          </a:p>
          <a:p>
            <a:r>
              <a:rPr lang="en-GB" dirty="0">
                <a:latin typeface="Verdana"/>
                <a:ea typeface="+mn-lt"/>
                <a:cs typeface="+mn-lt"/>
              </a:rPr>
              <a:t>}</a:t>
            </a:r>
            <a:endParaRPr lang="en-GB" dirty="0">
              <a:latin typeface="Verdana"/>
            </a:endParaRPr>
          </a:p>
          <a:p>
            <a:endParaRPr lang="en-GB" dirty="0">
              <a:latin typeface="Verdana"/>
            </a:endParaRPr>
          </a:p>
        </p:txBody>
      </p:sp>
    </p:spTree>
    <p:extLst>
      <p:ext uri="{BB962C8B-B14F-4D97-AF65-F5344CB8AC3E}">
        <p14:creationId xmlns:p14="http://schemas.microsoft.com/office/powerpoint/2010/main" val="305431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F16A78-9332-B5AA-D7E7-F220F5B69B38}"/>
              </a:ext>
            </a:extLst>
          </p:cNvPr>
          <p:cNvSpPr txBox="1"/>
          <p:nvPr/>
        </p:nvSpPr>
        <p:spPr>
          <a:xfrm>
            <a:off x="2949615" y="65589"/>
            <a:ext cx="694866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cap="all" dirty="0">
                <a:latin typeface="Century Gothic"/>
              </a:rPr>
              <a:t>Implementation Methodology</a:t>
            </a:r>
          </a:p>
        </p:txBody>
      </p:sp>
      <p:sp>
        <p:nvSpPr>
          <p:cNvPr id="5" name="TextBox 4">
            <a:extLst>
              <a:ext uri="{FF2B5EF4-FFF2-40B4-BE49-F238E27FC236}">
                <a16:creationId xmlns:a16="http://schemas.microsoft.com/office/drawing/2014/main" id="{2C6894B6-654A-F746-C182-A2126EE7A938}"/>
              </a:ext>
            </a:extLst>
          </p:cNvPr>
          <p:cNvSpPr txBox="1"/>
          <p:nvPr/>
        </p:nvSpPr>
        <p:spPr>
          <a:xfrm>
            <a:off x="248855" y="644323"/>
            <a:ext cx="1170393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The way static site and dynamic site are being deploying is completely different . The former depends more on functional approach depending on AWS CLI , AWS Python Boto3 SDK where the singular progress is contributed by functions while the latter is following rigid structured process with all instructions written line by line awaiting to be executed on the remote server. Below is detailed explanation.</a:t>
            </a:r>
          </a:p>
        </p:txBody>
      </p:sp>
      <p:sp>
        <p:nvSpPr>
          <p:cNvPr id="6" name="TextBox 5">
            <a:extLst>
              <a:ext uri="{FF2B5EF4-FFF2-40B4-BE49-F238E27FC236}">
                <a16:creationId xmlns:a16="http://schemas.microsoft.com/office/drawing/2014/main" id="{49AA24B4-B4F8-B17B-7A31-8E397DDDED6E}"/>
              </a:ext>
            </a:extLst>
          </p:cNvPr>
          <p:cNvSpPr txBox="1"/>
          <p:nvPr/>
        </p:nvSpPr>
        <p:spPr>
          <a:xfrm>
            <a:off x="247047" y="1848211"/>
            <a:ext cx="34376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Static Site Deployment Process</a:t>
            </a:r>
            <a:endParaRPr lang="en-US" dirty="0"/>
          </a:p>
        </p:txBody>
      </p:sp>
      <p:sp>
        <p:nvSpPr>
          <p:cNvPr id="7" name="TextBox 6">
            <a:extLst>
              <a:ext uri="{FF2B5EF4-FFF2-40B4-BE49-F238E27FC236}">
                <a16:creationId xmlns:a16="http://schemas.microsoft.com/office/drawing/2014/main" id="{139AB9C5-AA5E-ABB9-EBC5-CAE1F0D3683F}"/>
              </a:ext>
            </a:extLst>
          </p:cNvPr>
          <p:cNvSpPr txBox="1"/>
          <p:nvPr/>
        </p:nvSpPr>
        <p:spPr>
          <a:xfrm>
            <a:off x="7141821" y="1836757"/>
            <a:ext cx="41514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Dynamic Site Deployment Process</a:t>
            </a:r>
            <a:endParaRPr lang="en-US" dirty="0"/>
          </a:p>
        </p:txBody>
      </p:sp>
      <p:sp>
        <p:nvSpPr>
          <p:cNvPr id="14" name="TextBox 13">
            <a:extLst>
              <a:ext uri="{FF2B5EF4-FFF2-40B4-BE49-F238E27FC236}">
                <a16:creationId xmlns:a16="http://schemas.microsoft.com/office/drawing/2014/main" id="{D8CE9AA8-D0E7-B5BB-4697-ED148476812B}"/>
              </a:ext>
            </a:extLst>
          </p:cNvPr>
          <p:cNvSpPr txBox="1"/>
          <p:nvPr/>
        </p:nvSpPr>
        <p:spPr>
          <a:xfrm>
            <a:off x="6164001" y="2296127"/>
            <a:ext cx="5974464"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Ansible is a Configuration Management &amp; Application Deployment Tool . It can connect to </a:t>
            </a:r>
            <a:r>
              <a:rPr lang="en-GB" dirty="0" err="1"/>
              <a:t>varoius</a:t>
            </a:r>
            <a:r>
              <a:rPr lang="en-GB" dirty="0"/>
              <a:t> hosts or make them as group to run certain configuration commands or scripts. It helps developers , testers to save time on repetitive tasks . It has  blocks that make running , writing ansible scripts easy and efficient as :</a:t>
            </a:r>
          </a:p>
          <a:p>
            <a:r>
              <a:rPr lang="en-GB" dirty="0"/>
              <a:t>Hosts –  Group against which scripts are run</a:t>
            </a:r>
          </a:p>
          <a:p>
            <a:r>
              <a:rPr lang="en-GB" dirty="0"/>
              <a:t>Playbook – Set of Tasks </a:t>
            </a:r>
          </a:p>
          <a:p>
            <a:r>
              <a:rPr lang="en-GB" dirty="0"/>
              <a:t>Role  - Defined Activity making a Play</a:t>
            </a:r>
          </a:p>
          <a:p>
            <a:r>
              <a:rPr lang="en-GB" dirty="0" err="1"/>
              <a:t>Deplosite</a:t>
            </a:r>
            <a:r>
              <a:rPr lang="en-GB" dirty="0"/>
              <a:t> provides few parameters to Script which are  </a:t>
            </a:r>
            <a:r>
              <a:rPr lang="en-GB" dirty="0" err="1"/>
              <a:t>root_file</a:t>
            </a:r>
            <a:r>
              <a:rPr lang="en-GB" dirty="0"/>
              <a:t> , </a:t>
            </a:r>
            <a:r>
              <a:rPr lang="en-GB" dirty="0" err="1"/>
              <a:t>db_name</a:t>
            </a:r>
            <a:r>
              <a:rPr lang="en-GB" dirty="0"/>
              <a:t> , </a:t>
            </a:r>
            <a:r>
              <a:rPr lang="en-GB" dirty="0" err="1"/>
              <a:t>project_path</a:t>
            </a:r>
            <a:r>
              <a:rPr lang="en-GB" dirty="0"/>
              <a:t> , </a:t>
            </a:r>
            <a:r>
              <a:rPr lang="en-GB" dirty="0" err="1"/>
              <a:t>ssh_key</a:t>
            </a:r>
            <a:r>
              <a:rPr lang="en-GB" dirty="0"/>
              <a:t> , </a:t>
            </a:r>
            <a:r>
              <a:rPr lang="en-GB" dirty="0" err="1"/>
              <a:t>host_user</a:t>
            </a:r>
            <a:r>
              <a:rPr lang="en-GB" dirty="0"/>
              <a:t>.</a:t>
            </a:r>
          </a:p>
          <a:p>
            <a:r>
              <a:rPr lang="en-GB" dirty="0"/>
              <a:t>All these parameters help ansible to perform procedures on host to deploy a website . </a:t>
            </a:r>
            <a:r>
              <a:rPr lang="en-GB" dirty="0" err="1"/>
              <a:t>Eg</a:t>
            </a:r>
            <a:r>
              <a:rPr lang="en-GB" dirty="0"/>
              <a:t> Install Server Packages , Uploading Project , Changing Instances of Database Connection , Writing Apache , Nginx Configuration File.</a:t>
            </a:r>
          </a:p>
        </p:txBody>
      </p:sp>
      <p:sp>
        <p:nvSpPr>
          <p:cNvPr id="17" name="TextBox 16">
            <a:extLst>
              <a:ext uri="{FF2B5EF4-FFF2-40B4-BE49-F238E27FC236}">
                <a16:creationId xmlns:a16="http://schemas.microsoft.com/office/drawing/2014/main" id="{1A97C24B-0FFF-23A6-847B-001AA36576E1}"/>
              </a:ext>
            </a:extLst>
          </p:cNvPr>
          <p:cNvSpPr txBox="1"/>
          <p:nvPr/>
        </p:nvSpPr>
        <p:spPr>
          <a:xfrm>
            <a:off x="249457" y="2294318"/>
            <a:ext cx="5617579"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Deploying a static site is rather simpler than deploying a dynamic site but is not correct as it depends on the process provided by host provider. One just has to upload a single html file with a few </a:t>
            </a:r>
            <a:r>
              <a:rPr lang="en-GB" dirty="0" err="1"/>
              <a:t>js,css,images</a:t>
            </a:r>
            <a:r>
              <a:rPr lang="en-GB" dirty="0"/>
              <a:t> files. But a catch comes as Monitoring a Static Site is not easy , as host provider provides API for monitoring of Compute Servers that is not same with Content Delivery Networks . </a:t>
            </a:r>
            <a:endParaRPr lang="en-US"/>
          </a:p>
          <a:p>
            <a:r>
              <a:rPr lang="en-GB" dirty="0"/>
              <a:t>For these sites one has to manually download logs from provider and parse it to provide it to user as in case for metrics . Here is where Boto3 came that made it easy to enable logging for these sites and download the same log files and later parsed with Pandas and provided as Graphs with </a:t>
            </a:r>
            <a:r>
              <a:rPr lang="en-GB" dirty="0" err="1"/>
              <a:t>Chartjs</a:t>
            </a:r>
            <a:r>
              <a:rPr lang="en-GB" dirty="0"/>
              <a:t> </a:t>
            </a:r>
            <a:r>
              <a:rPr lang="en-GB" dirty="0" err="1"/>
              <a:t>Javascript</a:t>
            </a:r>
            <a:r>
              <a:rPr lang="en-GB" dirty="0"/>
              <a:t> Library.  </a:t>
            </a:r>
            <a:endParaRPr lang="en-GB"/>
          </a:p>
        </p:txBody>
      </p:sp>
    </p:spTree>
    <p:extLst>
      <p:ext uri="{BB962C8B-B14F-4D97-AF65-F5344CB8AC3E}">
        <p14:creationId xmlns:p14="http://schemas.microsoft.com/office/powerpoint/2010/main" val="3717573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F16A78-9332-B5AA-D7E7-F220F5B69B38}"/>
              </a:ext>
            </a:extLst>
          </p:cNvPr>
          <p:cNvSpPr txBox="1"/>
          <p:nvPr/>
        </p:nvSpPr>
        <p:spPr>
          <a:xfrm>
            <a:off x="2949615" y="65589"/>
            <a:ext cx="694866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cap="all" dirty="0">
                <a:latin typeface="Century Gothic"/>
              </a:rPr>
              <a:t>Implementation </a:t>
            </a:r>
            <a:r>
              <a:rPr lang="en-US" sz="3200" b="1" cap="all" dirty="0" err="1">
                <a:latin typeface="Century Gothic"/>
              </a:rPr>
              <a:t>SCreen</a:t>
            </a:r>
            <a:r>
              <a:rPr lang="en-US" sz="3200" b="1" cap="all" dirty="0">
                <a:latin typeface="Century Gothic"/>
              </a:rPr>
              <a:t> SHOTS</a:t>
            </a:r>
            <a:endParaRPr lang="en-US" sz="3200"/>
          </a:p>
        </p:txBody>
      </p:sp>
      <p:pic>
        <p:nvPicPr>
          <p:cNvPr id="2" name="Picture 2" descr="A picture containing chart&#10;&#10;Description automatically generated">
            <a:extLst>
              <a:ext uri="{FF2B5EF4-FFF2-40B4-BE49-F238E27FC236}">
                <a16:creationId xmlns:a16="http://schemas.microsoft.com/office/drawing/2014/main" id="{E15544B6-2CAD-146F-2F55-7B0859485EE9}"/>
              </a:ext>
            </a:extLst>
          </p:cNvPr>
          <p:cNvPicPr>
            <a:picLocks noChangeAspect="1"/>
          </p:cNvPicPr>
          <p:nvPr/>
        </p:nvPicPr>
        <p:blipFill>
          <a:blip r:embed="rId2"/>
          <a:stretch>
            <a:fillRect/>
          </a:stretch>
        </p:blipFill>
        <p:spPr>
          <a:xfrm>
            <a:off x="403185" y="718585"/>
            <a:ext cx="11395275" cy="5893463"/>
          </a:xfrm>
          <a:prstGeom prst="rect">
            <a:avLst/>
          </a:prstGeom>
        </p:spPr>
      </p:pic>
      <p:sp>
        <p:nvSpPr>
          <p:cNvPr id="3" name="TextBox 2">
            <a:extLst>
              <a:ext uri="{FF2B5EF4-FFF2-40B4-BE49-F238E27FC236}">
                <a16:creationId xmlns:a16="http://schemas.microsoft.com/office/drawing/2014/main" id="{708AD55B-3DA6-C3FF-93EF-AE0472195A68}"/>
              </a:ext>
            </a:extLst>
          </p:cNvPr>
          <p:cNvSpPr txBox="1"/>
          <p:nvPr/>
        </p:nvSpPr>
        <p:spPr>
          <a:xfrm>
            <a:off x="4888375" y="618088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Figure :- Homepage</a:t>
            </a:r>
            <a:endParaRPr lang="en-US" dirty="0"/>
          </a:p>
        </p:txBody>
      </p:sp>
    </p:spTree>
    <p:extLst>
      <p:ext uri="{BB962C8B-B14F-4D97-AF65-F5344CB8AC3E}">
        <p14:creationId xmlns:p14="http://schemas.microsoft.com/office/powerpoint/2010/main" val="1808824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F16A78-9332-B5AA-D7E7-F220F5B69B38}"/>
              </a:ext>
            </a:extLst>
          </p:cNvPr>
          <p:cNvSpPr txBox="1"/>
          <p:nvPr/>
        </p:nvSpPr>
        <p:spPr>
          <a:xfrm>
            <a:off x="2949615" y="65589"/>
            <a:ext cx="694866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cap="all" dirty="0">
                <a:latin typeface="Century Gothic"/>
              </a:rPr>
              <a:t>Implementation </a:t>
            </a:r>
            <a:r>
              <a:rPr lang="en-US" sz="3200" b="1" cap="all" dirty="0" err="1">
                <a:latin typeface="Century Gothic"/>
              </a:rPr>
              <a:t>SCreen</a:t>
            </a:r>
            <a:r>
              <a:rPr lang="en-US" sz="3200" b="1" cap="all" dirty="0">
                <a:latin typeface="Century Gothic"/>
              </a:rPr>
              <a:t> SHOTS</a:t>
            </a:r>
            <a:endParaRPr lang="en-US" sz="3200"/>
          </a:p>
        </p:txBody>
      </p:sp>
      <p:pic>
        <p:nvPicPr>
          <p:cNvPr id="5" name="Picture 5" descr="Graphical user interface, application&#10;&#10;Description automatically generated">
            <a:extLst>
              <a:ext uri="{FF2B5EF4-FFF2-40B4-BE49-F238E27FC236}">
                <a16:creationId xmlns:a16="http://schemas.microsoft.com/office/drawing/2014/main" id="{8390C4E5-51AE-45D7-2B92-317429779381}"/>
              </a:ext>
            </a:extLst>
          </p:cNvPr>
          <p:cNvPicPr>
            <a:picLocks noChangeAspect="1"/>
          </p:cNvPicPr>
          <p:nvPr/>
        </p:nvPicPr>
        <p:blipFill>
          <a:blip r:embed="rId2"/>
          <a:stretch>
            <a:fillRect/>
          </a:stretch>
        </p:blipFill>
        <p:spPr>
          <a:xfrm>
            <a:off x="1039792" y="779442"/>
            <a:ext cx="10122059" cy="5839268"/>
          </a:xfrm>
          <a:prstGeom prst="rect">
            <a:avLst/>
          </a:prstGeom>
        </p:spPr>
      </p:pic>
      <p:sp>
        <p:nvSpPr>
          <p:cNvPr id="6" name="TextBox 5">
            <a:extLst>
              <a:ext uri="{FF2B5EF4-FFF2-40B4-BE49-F238E27FC236}">
                <a16:creationId xmlns:a16="http://schemas.microsoft.com/office/drawing/2014/main" id="{08F365A9-DE09-97B8-7775-048776EE392B}"/>
              </a:ext>
            </a:extLst>
          </p:cNvPr>
          <p:cNvSpPr txBox="1"/>
          <p:nvPr/>
        </p:nvSpPr>
        <p:spPr>
          <a:xfrm>
            <a:off x="4975185" y="6248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Figure :- Login Page</a:t>
            </a:r>
            <a:endParaRPr lang="en-US" dirty="0"/>
          </a:p>
        </p:txBody>
      </p:sp>
    </p:spTree>
    <p:extLst>
      <p:ext uri="{BB962C8B-B14F-4D97-AF65-F5344CB8AC3E}">
        <p14:creationId xmlns:p14="http://schemas.microsoft.com/office/powerpoint/2010/main" val="595044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extShape 1"/>
          <p:cNvSpPr txBox="1"/>
          <p:nvPr/>
        </p:nvSpPr>
        <p:spPr>
          <a:xfrm>
            <a:off x="1927800" y="0"/>
            <a:ext cx="8534160" cy="1506600"/>
          </a:xfrm>
          <a:prstGeom prst="rect">
            <a:avLst/>
          </a:prstGeom>
          <a:noFill/>
          <a:ln>
            <a:noFill/>
          </a:ln>
        </p:spPr>
        <p:txBody>
          <a:bodyPr lIns="91440" tIns="45720" rIns="91440" bIns="45720" anchor="ctr">
            <a:normAutofit/>
          </a:bodyPr>
          <a:lstStyle/>
          <a:p>
            <a:pPr algn="ctr">
              <a:lnSpc>
                <a:spcPct val="100000"/>
              </a:lnSpc>
            </a:pPr>
            <a:r>
              <a:rPr lang="en-US" sz="4000" b="1" strike="noStrike" cap="all" spc="-1" dirty="0">
                <a:latin typeface="Century Gothic"/>
              </a:rPr>
              <a:t>Abstract</a:t>
            </a:r>
            <a:endParaRPr lang="en-US" sz="4000" b="0" strike="noStrike" spc="-1" dirty="0">
              <a:latin typeface="Century Gothic"/>
            </a:endParaRPr>
          </a:p>
        </p:txBody>
      </p:sp>
      <p:sp>
        <p:nvSpPr>
          <p:cNvPr id="103" name="CustomShape 2"/>
          <p:cNvSpPr/>
          <p:nvPr/>
        </p:nvSpPr>
        <p:spPr>
          <a:xfrm>
            <a:off x="113760" y="1582200"/>
            <a:ext cx="11824200" cy="193753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r>
              <a:rPr lang="en-US" sz="2400" b="0" strike="noStrike" spc="-1" dirty="0">
                <a:latin typeface="Century Gothic"/>
                <a:ea typeface="Times New Roman"/>
              </a:rPr>
              <a:t>Website deployment is easy for users who know it all , people like System Admins , Operations Engineers but is difficult for users who nowhere know the technical terms. Websites running on different tech stacks require distinct configuration and managing it all is complicated.</a:t>
            </a:r>
            <a:r>
              <a:rPr lang="en-US" sz="2400" spc="-1" dirty="0">
                <a:latin typeface="Century Gothic"/>
                <a:ea typeface="Times New Roman"/>
              </a:rPr>
              <a:t> </a:t>
            </a:r>
            <a:endParaRPr lang="en-IN" sz="2400" b="0" strike="noStrike" spc="-1" dirty="0">
              <a:latin typeface="Arial"/>
            </a:endParaRPr>
          </a:p>
          <a:p>
            <a:pPr>
              <a:lnSpc>
                <a:spcPct val="100000"/>
              </a:lnSpc>
            </a:pPr>
            <a:endParaRPr lang="en-IN" sz="2400" b="0" strike="noStrike" spc="-1" dirty="0">
              <a:latin typeface="Arial"/>
            </a:endParaRPr>
          </a:p>
        </p:txBody>
      </p:sp>
      <p:sp>
        <p:nvSpPr>
          <p:cNvPr id="104" name="CustomShape 3"/>
          <p:cNvSpPr/>
          <p:nvPr/>
        </p:nvSpPr>
        <p:spPr>
          <a:xfrm>
            <a:off x="113760" y="3429000"/>
            <a:ext cx="11683800" cy="230687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a:lnSpc>
                <a:spcPct val="100000"/>
              </a:lnSpc>
            </a:pPr>
            <a:r>
              <a:rPr lang="en-US" sz="2400" b="0" strike="noStrike" spc="-1" dirty="0">
                <a:latin typeface="Century Gothic"/>
                <a:ea typeface="Times New Roman"/>
              </a:rPr>
              <a:t>This is where </a:t>
            </a:r>
            <a:r>
              <a:rPr lang="en-US" sz="2400" b="0" strike="noStrike" spc="-1" dirty="0" err="1">
                <a:latin typeface="Century Gothic"/>
                <a:ea typeface="Times New Roman"/>
              </a:rPr>
              <a:t>deplosite</a:t>
            </a:r>
            <a:r>
              <a:rPr lang="en-US" sz="2400" b="0" strike="noStrike" spc="-1" dirty="0">
                <a:latin typeface="Century Gothic"/>
                <a:ea typeface="Times New Roman"/>
              </a:rPr>
              <a:t> comes into play . It is a set of configured instructions for distinct tech stacks where a user could choose a configuration, upload its website zip and host on a machine.</a:t>
            </a:r>
            <a:endParaRPr lang="en-IN" sz="2400" b="0" strike="noStrike" spc="-1" dirty="0">
              <a:latin typeface="Arial"/>
            </a:endParaRPr>
          </a:p>
          <a:p>
            <a:pPr algn="just">
              <a:lnSpc>
                <a:spcPct val="100000"/>
              </a:lnSpc>
            </a:pPr>
            <a:endParaRPr lang="en-IN" sz="2400" b="0" strike="noStrike" spc="-1" dirty="0">
              <a:latin typeface="Arial"/>
            </a:endParaRPr>
          </a:p>
          <a:p>
            <a:pPr algn="just"/>
            <a:r>
              <a:rPr lang="en-US" sz="2400" b="0" strike="noStrike" spc="-1" dirty="0">
                <a:latin typeface="Century Gothic"/>
                <a:ea typeface="Times New Roman"/>
              </a:rPr>
              <a:t>It makes website deployment a breeze.</a:t>
            </a:r>
            <a:r>
              <a:rPr lang="en-US" sz="2400" spc="-1" dirty="0">
                <a:latin typeface="Century Gothic"/>
                <a:ea typeface="Times New Roman"/>
              </a:rPr>
              <a:t>    </a:t>
            </a:r>
            <a:endParaRPr lang="en-IN" sz="2400" b="0" strike="noStrike" spc="-1" dirty="0">
              <a:latin typeface="Arial"/>
            </a:endParaRPr>
          </a:p>
          <a:p>
            <a:pPr>
              <a:lnSpc>
                <a:spcPct val="100000"/>
              </a:lnSpc>
            </a:pPr>
            <a:endParaRPr lang="en-IN" sz="2400" b="0" strike="noStrike" spc="-1" dirty="0">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F16A78-9332-B5AA-D7E7-F220F5B69B38}"/>
              </a:ext>
            </a:extLst>
          </p:cNvPr>
          <p:cNvSpPr txBox="1"/>
          <p:nvPr/>
        </p:nvSpPr>
        <p:spPr>
          <a:xfrm>
            <a:off x="2949615" y="65589"/>
            <a:ext cx="694866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cap="all" dirty="0">
                <a:latin typeface="Century Gothic"/>
              </a:rPr>
              <a:t>Implementation </a:t>
            </a:r>
            <a:r>
              <a:rPr lang="en-US" sz="3200" b="1" cap="all" dirty="0" err="1">
                <a:latin typeface="Century Gothic"/>
              </a:rPr>
              <a:t>SCreen</a:t>
            </a:r>
            <a:r>
              <a:rPr lang="en-US" sz="3200" b="1" cap="all" dirty="0">
                <a:latin typeface="Century Gothic"/>
              </a:rPr>
              <a:t> SHOTS</a:t>
            </a:r>
            <a:endParaRPr lang="en-US" sz="3200"/>
          </a:p>
        </p:txBody>
      </p:sp>
      <p:pic>
        <p:nvPicPr>
          <p:cNvPr id="2" name="Picture 2" descr="Graphical user interface, application&#10;&#10;Description automatically generated">
            <a:extLst>
              <a:ext uri="{FF2B5EF4-FFF2-40B4-BE49-F238E27FC236}">
                <a16:creationId xmlns:a16="http://schemas.microsoft.com/office/drawing/2014/main" id="{32333691-1BBC-6B17-A13F-051019DFEC21}"/>
              </a:ext>
            </a:extLst>
          </p:cNvPr>
          <p:cNvPicPr>
            <a:picLocks noChangeAspect="1"/>
          </p:cNvPicPr>
          <p:nvPr/>
        </p:nvPicPr>
        <p:blipFill>
          <a:blip r:embed="rId2"/>
          <a:stretch>
            <a:fillRect/>
          </a:stretch>
        </p:blipFill>
        <p:spPr>
          <a:xfrm>
            <a:off x="2419109" y="721097"/>
            <a:ext cx="7749250" cy="5907729"/>
          </a:xfrm>
          <a:prstGeom prst="rect">
            <a:avLst/>
          </a:prstGeom>
        </p:spPr>
      </p:pic>
      <p:sp>
        <p:nvSpPr>
          <p:cNvPr id="3" name="TextBox 2">
            <a:extLst>
              <a:ext uri="{FF2B5EF4-FFF2-40B4-BE49-F238E27FC236}">
                <a16:creationId xmlns:a16="http://schemas.microsoft.com/office/drawing/2014/main" id="{EE659C06-2258-63E5-ACCB-F92579CCE274}"/>
              </a:ext>
            </a:extLst>
          </p:cNvPr>
          <p:cNvSpPr txBox="1"/>
          <p:nvPr/>
        </p:nvSpPr>
        <p:spPr>
          <a:xfrm>
            <a:off x="5129514" y="5978323"/>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Figure :- Register Page</a:t>
            </a:r>
            <a:endParaRPr lang="en-US" dirty="0"/>
          </a:p>
        </p:txBody>
      </p:sp>
    </p:spTree>
    <p:extLst>
      <p:ext uri="{BB962C8B-B14F-4D97-AF65-F5344CB8AC3E}">
        <p14:creationId xmlns:p14="http://schemas.microsoft.com/office/powerpoint/2010/main" val="5111422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F16A78-9332-B5AA-D7E7-F220F5B69B38}"/>
              </a:ext>
            </a:extLst>
          </p:cNvPr>
          <p:cNvSpPr txBox="1"/>
          <p:nvPr/>
        </p:nvSpPr>
        <p:spPr>
          <a:xfrm>
            <a:off x="2949615" y="65589"/>
            <a:ext cx="694866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cap="all" dirty="0">
                <a:latin typeface="Century Gothic"/>
              </a:rPr>
              <a:t>Implementation </a:t>
            </a:r>
            <a:r>
              <a:rPr lang="en-US" sz="3200" b="1" cap="all" dirty="0" err="1">
                <a:latin typeface="Century Gothic"/>
              </a:rPr>
              <a:t>SCreen</a:t>
            </a:r>
            <a:r>
              <a:rPr lang="en-US" sz="3200" b="1" cap="all" dirty="0">
                <a:latin typeface="Century Gothic"/>
              </a:rPr>
              <a:t> SHOTS</a:t>
            </a:r>
            <a:endParaRPr lang="en-US" sz="3200"/>
          </a:p>
        </p:txBody>
      </p:sp>
      <p:pic>
        <p:nvPicPr>
          <p:cNvPr id="5" name="Picture 5" descr="Graphical user interface, website&#10;&#10;Description automatically generated">
            <a:extLst>
              <a:ext uri="{FF2B5EF4-FFF2-40B4-BE49-F238E27FC236}">
                <a16:creationId xmlns:a16="http://schemas.microsoft.com/office/drawing/2014/main" id="{19C75BAC-FDFE-91AB-8CFF-3ADDA6102BAB}"/>
              </a:ext>
            </a:extLst>
          </p:cNvPr>
          <p:cNvPicPr>
            <a:picLocks noChangeAspect="1"/>
          </p:cNvPicPr>
          <p:nvPr/>
        </p:nvPicPr>
        <p:blipFill>
          <a:blip r:embed="rId2"/>
          <a:stretch>
            <a:fillRect/>
          </a:stretch>
        </p:blipFill>
        <p:spPr>
          <a:xfrm>
            <a:off x="287438" y="703347"/>
            <a:ext cx="11713579" cy="5653863"/>
          </a:xfrm>
          <a:prstGeom prst="rect">
            <a:avLst/>
          </a:prstGeom>
        </p:spPr>
      </p:pic>
      <p:sp>
        <p:nvSpPr>
          <p:cNvPr id="6" name="TextBox 5">
            <a:extLst>
              <a:ext uri="{FF2B5EF4-FFF2-40B4-BE49-F238E27FC236}">
                <a16:creationId xmlns:a16="http://schemas.microsoft.com/office/drawing/2014/main" id="{33D8A3A9-B2A8-DB21-CB27-674955FE1A8B}"/>
              </a:ext>
            </a:extLst>
          </p:cNvPr>
          <p:cNvSpPr txBox="1"/>
          <p:nvPr/>
        </p:nvSpPr>
        <p:spPr>
          <a:xfrm>
            <a:off x="4579716" y="6354500"/>
            <a:ext cx="49038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Figure :- Dashboard Page</a:t>
            </a:r>
            <a:endParaRPr lang="en-US" dirty="0"/>
          </a:p>
        </p:txBody>
      </p:sp>
    </p:spTree>
    <p:extLst>
      <p:ext uri="{BB962C8B-B14F-4D97-AF65-F5344CB8AC3E}">
        <p14:creationId xmlns:p14="http://schemas.microsoft.com/office/powerpoint/2010/main" val="11620823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F16A78-9332-B5AA-D7E7-F220F5B69B38}"/>
              </a:ext>
            </a:extLst>
          </p:cNvPr>
          <p:cNvSpPr txBox="1"/>
          <p:nvPr/>
        </p:nvSpPr>
        <p:spPr>
          <a:xfrm>
            <a:off x="2949615" y="65589"/>
            <a:ext cx="694866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cap="all" dirty="0">
                <a:latin typeface="Century Gothic"/>
              </a:rPr>
              <a:t>Implementation </a:t>
            </a:r>
            <a:r>
              <a:rPr lang="en-US" sz="3200" b="1" cap="all" dirty="0" err="1">
                <a:latin typeface="Century Gothic"/>
              </a:rPr>
              <a:t>SCreen</a:t>
            </a:r>
            <a:r>
              <a:rPr lang="en-US" sz="3200" b="1" cap="all" dirty="0">
                <a:latin typeface="Century Gothic"/>
              </a:rPr>
              <a:t> SHOTS</a:t>
            </a:r>
            <a:endParaRPr lang="en-US" sz="3200"/>
          </a:p>
        </p:txBody>
      </p:sp>
      <p:sp>
        <p:nvSpPr>
          <p:cNvPr id="6" name="TextBox 5">
            <a:extLst>
              <a:ext uri="{FF2B5EF4-FFF2-40B4-BE49-F238E27FC236}">
                <a16:creationId xmlns:a16="http://schemas.microsoft.com/office/drawing/2014/main" id="{33D8A3A9-B2A8-DB21-CB27-674955FE1A8B}"/>
              </a:ext>
            </a:extLst>
          </p:cNvPr>
          <p:cNvSpPr txBox="1"/>
          <p:nvPr/>
        </p:nvSpPr>
        <p:spPr>
          <a:xfrm>
            <a:off x="4579716" y="6354500"/>
            <a:ext cx="49038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Figure :- Upload New Site Page</a:t>
            </a:r>
            <a:endParaRPr lang="en-US" dirty="0"/>
          </a:p>
        </p:txBody>
      </p:sp>
      <p:pic>
        <p:nvPicPr>
          <p:cNvPr id="2" name="Picture 2" descr="Graphical user interface&#10;&#10;Description automatically generated">
            <a:extLst>
              <a:ext uri="{FF2B5EF4-FFF2-40B4-BE49-F238E27FC236}">
                <a16:creationId xmlns:a16="http://schemas.microsoft.com/office/drawing/2014/main" id="{89AABBAD-A61C-4D1C-C5CA-7A89A65F49DD}"/>
              </a:ext>
            </a:extLst>
          </p:cNvPr>
          <p:cNvPicPr>
            <a:picLocks noChangeAspect="1"/>
          </p:cNvPicPr>
          <p:nvPr/>
        </p:nvPicPr>
        <p:blipFill>
          <a:blip r:embed="rId2"/>
          <a:stretch>
            <a:fillRect/>
          </a:stretch>
        </p:blipFill>
        <p:spPr>
          <a:xfrm>
            <a:off x="374248" y="854212"/>
            <a:ext cx="11443503" cy="5448589"/>
          </a:xfrm>
          <a:prstGeom prst="rect">
            <a:avLst/>
          </a:prstGeom>
        </p:spPr>
      </p:pic>
    </p:spTree>
    <p:extLst>
      <p:ext uri="{BB962C8B-B14F-4D97-AF65-F5344CB8AC3E}">
        <p14:creationId xmlns:p14="http://schemas.microsoft.com/office/powerpoint/2010/main" val="30440874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F16A78-9332-B5AA-D7E7-F220F5B69B38}"/>
              </a:ext>
            </a:extLst>
          </p:cNvPr>
          <p:cNvSpPr txBox="1"/>
          <p:nvPr/>
        </p:nvSpPr>
        <p:spPr>
          <a:xfrm>
            <a:off x="2949615" y="65589"/>
            <a:ext cx="694866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cap="all" dirty="0">
                <a:latin typeface="Century Gothic"/>
              </a:rPr>
              <a:t>Implementation </a:t>
            </a:r>
            <a:r>
              <a:rPr lang="en-US" sz="3200" b="1" cap="all" dirty="0" err="1">
                <a:latin typeface="Century Gothic"/>
              </a:rPr>
              <a:t>SCreen</a:t>
            </a:r>
            <a:r>
              <a:rPr lang="en-US" sz="3200" b="1" cap="all" dirty="0">
                <a:latin typeface="Century Gothic"/>
              </a:rPr>
              <a:t> SHOTS</a:t>
            </a:r>
            <a:endParaRPr lang="en-US" sz="3200"/>
          </a:p>
        </p:txBody>
      </p:sp>
      <p:sp>
        <p:nvSpPr>
          <p:cNvPr id="6" name="TextBox 5">
            <a:extLst>
              <a:ext uri="{FF2B5EF4-FFF2-40B4-BE49-F238E27FC236}">
                <a16:creationId xmlns:a16="http://schemas.microsoft.com/office/drawing/2014/main" id="{33D8A3A9-B2A8-DB21-CB27-674955FE1A8B}"/>
              </a:ext>
            </a:extLst>
          </p:cNvPr>
          <p:cNvSpPr txBox="1"/>
          <p:nvPr/>
        </p:nvSpPr>
        <p:spPr>
          <a:xfrm>
            <a:off x="4579716" y="6354500"/>
            <a:ext cx="49038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Figure :- Static Site Details</a:t>
            </a:r>
            <a:endParaRPr lang="en-US" dirty="0"/>
          </a:p>
        </p:txBody>
      </p:sp>
      <p:pic>
        <p:nvPicPr>
          <p:cNvPr id="3" name="Picture 4" descr="Graphical user interface, application, Teams&#10;&#10;Description automatically generated">
            <a:extLst>
              <a:ext uri="{FF2B5EF4-FFF2-40B4-BE49-F238E27FC236}">
                <a16:creationId xmlns:a16="http://schemas.microsoft.com/office/drawing/2014/main" id="{D05E76F9-05DE-9A17-17DA-929FA23AF31A}"/>
              </a:ext>
            </a:extLst>
          </p:cNvPr>
          <p:cNvPicPr>
            <a:picLocks noChangeAspect="1"/>
          </p:cNvPicPr>
          <p:nvPr/>
        </p:nvPicPr>
        <p:blipFill>
          <a:blip r:embed="rId2"/>
          <a:stretch>
            <a:fillRect/>
          </a:stretch>
        </p:blipFill>
        <p:spPr>
          <a:xfrm>
            <a:off x="2013392" y="824553"/>
            <a:ext cx="8803481" cy="5068581"/>
          </a:xfrm>
          <a:prstGeom prst="rect">
            <a:avLst/>
          </a:prstGeom>
        </p:spPr>
      </p:pic>
    </p:spTree>
    <p:extLst>
      <p:ext uri="{BB962C8B-B14F-4D97-AF65-F5344CB8AC3E}">
        <p14:creationId xmlns:p14="http://schemas.microsoft.com/office/powerpoint/2010/main" val="4928229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F16A78-9332-B5AA-D7E7-F220F5B69B38}"/>
              </a:ext>
            </a:extLst>
          </p:cNvPr>
          <p:cNvSpPr txBox="1"/>
          <p:nvPr/>
        </p:nvSpPr>
        <p:spPr>
          <a:xfrm>
            <a:off x="2949615" y="65589"/>
            <a:ext cx="694866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cap="all" dirty="0">
                <a:latin typeface="Century Gothic"/>
              </a:rPr>
              <a:t>Implementation </a:t>
            </a:r>
            <a:r>
              <a:rPr lang="en-US" sz="3200" b="1" cap="all" dirty="0" err="1">
                <a:latin typeface="Century Gothic"/>
              </a:rPr>
              <a:t>SCreen</a:t>
            </a:r>
            <a:r>
              <a:rPr lang="en-US" sz="3200" b="1" cap="all" dirty="0">
                <a:latin typeface="Century Gothic"/>
              </a:rPr>
              <a:t> SHOTS</a:t>
            </a:r>
            <a:endParaRPr lang="en-US" sz="3200"/>
          </a:p>
        </p:txBody>
      </p:sp>
      <p:sp>
        <p:nvSpPr>
          <p:cNvPr id="6" name="TextBox 5">
            <a:extLst>
              <a:ext uri="{FF2B5EF4-FFF2-40B4-BE49-F238E27FC236}">
                <a16:creationId xmlns:a16="http://schemas.microsoft.com/office/drawing/2014/main" id="{33D8A3A9-B2A8-DB21-CB27-674955FE1A8B}"/>
              </a:ext>
            </a:extLst>
          </p:cNvPr>
          <p:cNvSpPr txBox="1"/>
          <p:nvPr/>
        </p:nvSpPr>
        <p:spPr>
          <a:xfrm>
            <a:off x="4579716" y="6354500"/>
            <a:ext cx="49038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Figure :- List Site Page</a:t>
            </a:r>
            <a:endParaRPr lang="en-US" dirty="0"/>
          </a:p>
        </p:txBody>
      </p:sp>
      <p:pic>
        <p:nvPicPr>
          <p:cNvPr id="3" name="Picture 4" descr="Graphical user interface, application&#10;&#10;Description automatically generated">
            <a:extLst>
              <a:ext uri="{FF2B5EF4-FFF2-40B4-BE49-F238E27FC236}">
                <a16:creationId xmlns:a16="http://schemas.microsoft.com/office/drawing/2014/main" id="{20422D20-FE51-4BF1-347E-8147DB4267B5}"/>
              </a:ext>
            </a:extLst>
          </p:cNvPr>
          <p:cNvPicPr>
            <a:picLocks noChangeAspect="1"/>
          </p:cNvPicPr>
          <p:nvPr/>
        </p:nvPicPr>
        <p:blipFill>
          <a:blip r:embed="rId2"/>
          <a:stretch>
            <a:fillRect/>
          </a:stretch>
        </p:blipFill>
        <p:spPr>
          <a:xfrm>
            <a:off x="576805" y="592498"/>
            <a:ext cx="11279529" cy="5750166"/>
          </a:xfrm>
          <a:prstGeom prst="rect">
            <a:avLst/>
          </a:prstGeom>
        </p:spPr>
      </p:pic>
    </p:spTree>
    <p:extLst>
      <p:ext uri="{BB962C8B-B14F-4D97-AF65-F5344CB8AC3E}">
        <p14:creationId xmlns:p14="http://schemas.microsoft.com/office/powerpoint/2010/main" val="3652900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F16A78-9332-B5AA-D7E7-F220F5B69B38}"/>
              </a:ext>
            </a:extLst>
          </p:cNvPr>
          <p:cNvSpPr txBox="1"/>
          <p:nvPr/>
        </p:nvSpPr>
        <p:spPr>
          <a:xfrm>
            <a:off x="2949615" y="65589"/>
            <a:ext cx="694866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cap="all" dirty="0">
                <a:latin typeface="Century Gothic"/>
              </a:rPr>
              <a:t>Implementation </a:t>
            </a:r>
            <a:r>
              <a:rPr lang="en-US" sz="3200" b="1" cap="all" dirty="0" err="1">
                <a:latin typeface="Century Gothic"/>
              </a:rPr>
              <a:t>SCreen</a:t>
            </a:r>
            <a:r>
              <a:rPr lang="en-US" sz="3200" b="1" cap="all" dirty="0">
                <a:latin typeface="Century Gothic"/>
              </a:rPr>
              <a:t> SHOTS</a:t>
            </a:r>
            <a:endParaRPr lang="en-US" sz="3200"/>
          </a:p>
        </p:txBody>
      </p:sp>
      <p:sp>
        <p:nvSpPr>
          <p:cNvPr id="6" name="TextBox 5">
            <a:extLst>
              <a:ext uri="{FF2B5EF4-FFF2-40B4-BE49-F238E27FC236}">
                <a16:creationId xmlns:a16="http://schemas.microsoft.com/office/drawing/2014/main" id="{33D8A3A9-B2A8-DB21-CB27-674955FE1A8B}"/>
              </a:ext>
            </a:extLst>
          </p:cNvPr>
          <p:cNvSpPr txBox="1"/>
          <p:nvPr/>
        </p:nvSpPr>
        <p:spPr>
          <a:xfrm>
            <a:off x="4579716" y="6354500"/>
            <a:ext cx="49038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Figure :- Statistics Page 1</a:t>
            </a:r>
            <a:endParaRPr lang="en-US" dirty="0"/>
          </a:p>
        </p:txBody>
      </p:sp>
      <p:sp>
        <p:nvSpPr>
          <p:cNvPr id="2" name="TextBox 1">
            <a:extLst>
              <a:ext uri="{FF2B5EF4-FFF2-40B4-BE49-F238E27FC236}">
                <a16:creationId xmlns:a16="http://schemas.microsoft.com/office/drawing/2014/main" id="{83B126AF-A265-C0F4-5DFE-1A160F72FC49}"/>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Click to add text</a:t>
            </a:r>
          </a:p>
        </p:txBody>
      </p:sp>
      <p:pic>
        <p:nvPicPr>
          <p:cNvPr id="5" name="Picture 6" descr="Graphical user interface, application, website&#10;&#10;Description automatically generated">
            <a:extLst>
              <a:ext uri="{FF2B5EF4-FFF2-40B4-BE49-F238E27FC236}">
                <a16:creationId xmlns:a16="http://schemas.microsoft.com/office/drawing/2014/main" id="{50005AC3-392C-0C51-577C-D1503756E36F}"/>
              </a:ext>
            </a:extLst>
          </p:cNvPr>
          <p:cNvPicPr>
            <a:picLocks noChangeAspect="1"/>
          </p:cNvPicPr>
          <p:nvPr/>
        </p:nvPicPr>
        <p:blipFill>
          <a:blip r:embed="rId2"/>
          <a:stretch>
            <a:fillRect/>
          </a:stretch>
        </p:blipFill>
        <p:spPr>
          <a:xfrm>
            <a:off x="634678" y="1588513"/>
            <a:ext cx="10922643" cy="3970340"/>
          </a:xfrm>
          <a:prstGeom prst="rect">
            <a:avLst/>
          </a:prstGeom>
        </p:spPr>
      </p:pic>
    </p:spTree>
    <p:extLst>
      <p:ext uri="{BB962C8B-B14F-4D97-AF65-F5344CB8AC3E}">
        <p14:creationId xmlns:p14="http://schemas.microsoft.com/office/powerpoint/2010/main" val="21729091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F16A78-9332-B5AA-D7E7-F220F5B69B38}"/>
              </a:ext>
            </a:extLst>
          </p:cNvPr>
          <p:cNvSpPr txBox="1"/>
          <p:nvPr/>
        </p:nvSpPr>
        <p:spPr>
          <a:xfrm>
            <a:off x="2949615" y="65589"/>
            <a:ext cx="694866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cap="all" dirty="0">
                <a:latin typeface="Century Gothic"/>
              </a:rPr>
              <a:t>Implementation </a:t>
            </a:r>
            <a:r>
              <a:rPr lang="en-US" sz="3200" b="1" cap="all" dirty="0" err="1">
                <a:latin typeface="Century Gothic"/>
              </a:rPr>
              <a:t>SCreen</a:t>
            </a:r>
            <a:r>
              <a:rPr lang="en-US" sz="3200" b="1" cap="all" dirty="0">
                <a:latin typeface="Century Gothic"/>
              </a:rPr>
              <a:t> SHOTS</a:t>
            </a:r>
            <a:endParaRPr lang="en-US" sz="3200"/>
          </a:p>
        </p:txBody>
      </p:sp>
      <p:sp>
        <p:nvSpPr>
          <p:cNvPr id="6" name="TextBox 5">
            <a:extLst>
              <a:ext uri="{FF2B5EF4-FFF2-40B4-BE49-F238E27FC236}">
                <a16:creationId xmlns:a16="http://schemas.microsoft.com/office/drawing/2014/main" id="{33D8A3A9-B2A8-DB21-CB27-674955FE1A8B}"/>
              </a:ext>
            </a:extLst>
          </p:cNvPr>
          <p:cNvSpPr txBox="1"/>
          <p:nvPr/>
        </p:nvSpPr>
        <p:spPr>
          <a:xfrm>
            <a:off x="4579716" y="6354500"/>
            <a:ext cx="49038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Figure :- Statistics Page 2</a:t>
            </a:r>
            <a:endParaRPr lang="en-US" dirty="0"/>
          </a:p>
        </p:txBody>
      </p:sp>
      <p:sp>
        <p:nvSpPr>
          <p:cNvPr id="2" name="TextBox 1">
            <a:extLst>
              <a:ext uri="{FF2B5EF4-FFF2-40B4-BE49-F238E27FC236}">
                <a16:creationId xmlns:a16="http://schemas.microsoft.com/office/drawing/2014/main" id="{83B126AF-A265-C0F4-5DFE-1A160F72FC49}"/>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Click to add text</a:t>
            </a:r>
          </a:p>
        </p:txBody>
      </p:sp>
      <p:pic>
        <p:nvPicPr>
          <p:cNvPr id="3" name="Picture 6" descr="Chart, line chart&#10;&#10;Description automatically generated">
            <a:extLst>
              <a:ext uri="{FF2B5EF4-FFF2-40B4-BE49-F238E27FC236}">
                <a16:creationId xmlns:a16="http://schemas.microsoft.com/office/drawing/2014/main" id="{02DED096-3CFD-A507-5AAB-1D1195935C2E}"/>
              </a:ext>
            </a:extLst>
          </p:cNvPr>
          <p:cNvPicPr>
            <a:picLocks noChangeAspect="1"/>
          </p:cNvPicPr>
          <p:nvPr/>
        </p:nvPicPr>
        <p:blipFill>
          <a:blip r:embed="rId2"/>
          <a:stretch>
            <a:fillRect/>
          </a:stretch>
        </p:blipFill>
        <p:spPr>
          <a:xfrm>
            <a:off x="2906291" y="927904"/>
            <a:ext cx="5945367" cy="5002192"/>
          </a:xfrm>
          <a:prstGeom prst="rect">
            <a:avLst/>
          </a:prstGeom>
        </p:spPr>
      </p:pic>
    </p:spTree>
    <p:extLst>
      <p:ext uri="{BB962C8B-B14F-4D97-AF65-F5344CB8AC3E}">
        <p14:creationId xmlns:p14="http://schemas.microsoft.com/office/powerpoint/2010/main" val="5267869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F16A78-9332-B5AA-D7E7-F220F5B69B38}"/>
              </a:ext>
            </a:extLst>
          </p:cNvPr>
          <p:cNvSpPr txBox="1"/>
          <p:nvPr/>
        </p:nvSpPr>
        <p:spPr>
          <a:xfrm>
            <a:off x="2949615" y="65589"/>
            <a:ext cx="694866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cap="all" dirty="0">
                <a:latin typeface="Century Gothic"/>
              </a:rPr>
              <a:t>Implementation </a:t>
            </a:r>
            <a:r>
              <a:rPr lang="en-US" sz="3200" b="1" cap="all" dirty="0" err="1">
                <a:latin typeface="Century Gothic"/>
              </a:rPr>
              <a:t>SCreen</a:t>
            </a:r>
            <a:r>
              <a:rPr lang="en-US" sz="3200" b="1" cap="all" dirty="0">
                <a:latin typeface="Century Gothic"/>
              </a:rPr>
              <a:t> SHOTS</a:t>
            </a:r>
            <a:endParaRPr lang="en-US" sz="3200"/>
          </a:p>
        </p:txBody>
      </p:sp>
      <p:sp>
        <p:nvSpPr>
          <p:cNvPr id="6" name="TextBox 5">
            <a:extLst>
              <a:ext uri="{FF2B5EF4-FFF2-40B4-BE49-F238E27FC236}">
                <a16:creationId xmlns:a16="http://schemas.microsoft.com/office/drawing/2014/main" id="{33D8A3A9-B2A8-DB21-CB27-674955FE1A8B}"/>
              </a:ext>
            </a:extLst>
          </p:cNvPr>
          <p:cNvSpPr txBox="1"/>
          <p:nvPr/>
        </p:nvSpPr>
        <p:spPr>
          <a:xfrm>
            <a:off x="4579716" y="6354500"/>
            <a:ext cx="49038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Figure :- Statistics Page 3</a:t>
            </a:r>
            <a:endParaRPr lang="en-US" dirty="0"/>
          </a:p>
        </p:txBody>
      </p:sp>
      <p:sp>
        <p:nvSpPr>
          <p:cNvPr id="2" name="TextBox 1">
            <a:extLst>
              <a:ext uri="{FF2B5EF4-FFF2-40B4-BE49-F238E27FC236}">
                <a16:creationId xmlns:a16="http://schemas.microsoft.com/office/drawing/2014/main" id="{83B126AF-A265-C0F4-5DFE-1A160F72FC49}"/>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Click to add text</a:t>
            </a:r>
          </a:p>
        </p:txBody>
      </p:sp>
      <p:pic>
        <p:nvPicPr>
          <p:cNvPr id="5" name="Picture 6" descr="Graphical user interface, application, email&#10;&#10;Description automatically generated">
            <a:extLst>
              <a:ext uri="{FF2B5EF4-FFF2-40B4-BE49-F238E27FC236}">
                <a16:creationId xmlns:a16="http://schemas.microsoft.com/office/drawing/2014/main" id="{DABA46F1-A7ED-6200-9EBA-F8125AF3162F}"/>
              </a:ext>
            </a:extLst>
          </p:cNvPr>
          <p:cNvPicPr>
            <a:picLocks noChangeAspect="1"/>
          </p:cNvPicPr>
          <p:nvPr/>
        </p:nvPicPr>
        <p:blipFill>
          <a:blip r:embed="rId2"/>
          <a:stretch>
            <a:fillRect/>
          </a:stretch>
        </p:blipFill>
        <p:spPr>
          <a:xfrm>
            <a:off x="470703" y="1491369"/>
            <a:ext cx="11260237" cy="4251441"/>
          </a:xfrm>
          <a:prstGeom prst="rect">
            <a:avLst/>
          </a:prstGeom>
        </p:spPr>
      </p:pic>
    </p:spTree>
    <p:extLst>
      <p:ext uri="{BB962C8B-B14F-4D97-AF65-F5344CB8AC3E}">
        <p14:creationId xmlns:p14="http://schemas.microsoft.com/office/powerpoint/2010/main" val="39099339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F16A78-9332-B5AA-D7E7-F220F5B69B38}"/>
              </a:ext>
            </a:extLst>
          </p:cNvPr>
          <p:cNvSpPr txBox="1"/>
          <p:nvPr/>
        </p:nvSpPr>
        <p:spPr>
          <a:xfrm>
            <a:off x="2949615" y="65589"/>
            <a:ext cx="694866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cap="all" dirty="0">
                <a:latin typeface="Century Gothic"/>
              </a:rPr>
              <a:t>Implementation </a:t>
            </a:r>
            <a:r>
              <a:rPr lang="en-US" sz="3200" b="1" cap="all" dirty="0" err="1">
                <a:latin typeface="Century Gothic"/>
              </a:rPr>
              <a:t>SCreen</a:t>
            </a:r>
            <a:r>
              <a:rPr lang="en-US" sz="3200" b="1" cap="all" dirty="0">
                <a:latin typeface="Century Gothic"/>
              </a:rPr>
              <a:t> SHOTS</a:t>
            </a:r>
            <a:endParaRPr lang="en-US" sz="3200"/>
          </a:p>
        </p:txBody>
      </p:sp>
      <p:sp>
        <p:nvSpPr>
          <p:cNvPr id="6" name="TextBox 5">
            <a:extLst>
              <a:ext uri="{FF2B5EF4-FFF2-40B4-BE49-F238E27FC236}">
                <a16:creationId xmlns:a16="http://schemas.microsoft.com/office/drawing/2014/main" id="{33D8A3A9-B2A8-DB21-CB27-674955FE1A8B}"/>
              </a:ext>
            </a:extLst>
          </p:cNvPr>
          <p:cNvSpPr txBox="1"/>
          <p:nvPr/>
        </p:nvSpPr>
        <p:spPr>
          <a:xfrm>
            <a:off x="4579716" y="6354500"/>
            <a:ext cx="49038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Figure :- Change Username Password</a:t>
            </a:r>
            <a:endParaRPr lang="en-US" dirty="0"/>
          </a:p>
        </p:txBody>
      </p:sp>
      <p:sp>
        <p:nvSpPr>
          <p:cNvPr id="2" name="TextBox 1">
            <a:extLst>
              <a:ext uri="{FF2B5EF4-FFF2-40B4-BE49-F238E27FC236}">
                <a16:creationId xmlns:a16="http://schemas.microsoft.com/office/drawing/2014/main" id="{83B126AF-A265-C0F4-5DFE-1A160F72FC49}"/>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Click to add text</a:t>
            </a:r>
          </a:p>
        </p:txBody>
      </p:sp>
      <p:pic>
        <p:nvPicPr>
          <p:cNvPr id="3" name="Picture 6">
            <a:extLst>
              <a:ext uri="{FF2B5EF4-FFF2-40B4-BE49-F238E27FC236}">
                <a16:creationId xmlns:a16="http://schemas.microsoft.com/office/drawing/2014/main" id="{5B95756B-89A0-59E2-173E-0E040FAAE12F}"/>
              </a:ext>
            </a:extLst>
          </p:cNvPr>
          <p:cNvPicPr>
            <a:picLocks noChangeAspect="1"/>
          </p:cNvPicPr>
          <p:nvPr/>
        </p:nvPicPr>
        <p:blipFill>
          <a:blip r:embed="rId2"/>
          <a:stretch>
            <a:fillRect/>
          </a:stretch>
        </p:blipFill>
        <p:spPr>
          <a:xfrm>
            <a:off x="2004349" y="954837"/>
            <a:ext cx="7893934" cy="4861515"/>
          </a:xfrm>
          <a:prstGeom prst="rect">
            <a:avLst/>
          </a:prstGeom>
        </p:spPr>
      </p:pic>
    </p:spTree>
    <p:extLst>
      <p:ext uri="{BB962C8B-B14F-4D97-AF65-F5344CB8AC3E}">
        <p14:creationId xmlns:p14="http://schemas.microsoft.com/office/powerpoint/2010/main" val="19851749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F16A78-9332-B5AA-D7E7-F220F5B69B38}"/>
              </a:ext>
            </a:extLst>
          </p:cNvPr>
          <p:cNvSpPr txBox="1"/>
          <p:nvPr/>
        </p:nvSpPr>
        <p:spPr>
          <a:xfrm>
            <a:off x="2949615" y="65589"/>
            <a:ext cx="694866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cap="all" dirty="0">
                <a:latin typeface="Century Gothic"/>
              </a:rPr>
              <a:t>Implementation </a:t>
            </a:r>
            <a:r>
              <a:rPr lang="en-US" sz="3200" b="1" cap="all" dirty="0" err="1">
                <a:latin typeface="Century Gothic"/>
              </a:rPr>
              <a:t>SCreen</a:t>
            </a:r>
            <a:r>
              <a:rPr lang="en-US" sz="3200" b="1" cap="all" dirty="0">
                <a:latin typeface="Century Gothic"/>
              </a:rPr>
              <a:t> SHOTS</a:t>
            </a:r>
            <a:endParaRPr lang="en-US" sz="3200"/>
          </a:p>
        </p:txBody>
      </p:sp>
      <p:sp>
        <p:nvSpPr>
          <p:cNvPr id="6" name="TextBox 5">
            <a:extLst>
              <a:ext uri="{FF2B5EF4-FFF2-40B4-BE49-F238E27FC236}">
                <a16:creationId xmlns:a16="http://schemas.microsoft.com/office/drawing/2014/main" id="{33D8A3A9-B2A8-DB21-CB27-674955FE1A8B}"/>
              </a:ext>
            </a:extLst>
          </p:cNvPr>
          <p:cNvSpPr txBox="1"/>
          <p:nvPr/>
        </p:nvSpPr>
        <p:spPr>
          <a:xfrm>
            <a:off x="4579716" y="6354500"/>
            <a:ext cx="49038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Figure :- Dynamic Site Dashboard</a:t>
            </a:r>
            <a:endParaRPr lang="en-US" dirty="0"/>
          </a:p>
        </p:txBody>
      </p:sp>
      <p:sp>
        <p:nvSpPr>
          <p:cNvPr id="2" name="TextBox 1">
            <a:extLst>
              <a:ext uri="{FF2B5EF4-FFF2-40B4-BE49-F238E27FC236}">
                <a16:creationId xmlns:a16="http://schemas.microsoft.com/office/drawing/2014/main" id="{83B126AF-A265-C0F4-5DFE-1A160F72FC49}"/>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Click to add text</a:t>
            </a:r>
          </a:p>
        </p:txBody>
      </p:sp>
      <p:pic>
        <p:nvPicPr>
          <p:cNvPr id="5" name="Picture 6" descr="Graphical user interface, application, email&#10;&#10;Description automatically generated">
            <a:extLst>
              <a:ext uri="{FF2B5EF4-FFF2-40B4-BE49-F238E27FC236}">
                <a16:creationId xmlns:a16="http://schemas.microsoft.com/office/drawing/2014/main" id="{5365602F-CFD8-2DE2-7B90-BE43B1F4B9BB}"/>
              </a:ext>
            </a:extLst>
          </p:cNvPr>
          <p:cNvPicPr>
            <a:picLocks noChangeAspect="1"/>
          </p:cNvPicPr>
          <p:nvPr/>
        </p:nvPicPr>
        <p:blipFill>
          <a:blip r:embed="rId2"/>
          <a:stretch>
            <a:fillRect/>
          </a:stretch>
        </p:blipFill>
        <p:spPr>
          <a:xfrm>
            <a:off x="952983" y="843382"/>
            <a:ext cx="10411427" cy="5296629"/>
          </a:xfrm>
          <a:prstGeom prst="rect">
            <a:avLst/>
          </a:prstGeom>
        </p:spPr>
      </p:pic>
    </p:spTree>
    <p:extLst>
      <p:ext uri="{BB962C8B-B14F-4D97-AF65-F5344CB8AC3E}">
        <p14:creationId xmlns:p14="http://schemas.microsoft.com/office/powerpoint/2010/main" val="2412911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Shape 1"/>
          <p:cNvSpPr txBox="1"/>
          <p:nvPr/>
        </p:nvSpPr>
        <p:spPr>
          <a:xfrm>
            <a:off x="1927800" y="0"/>
            <a:ext cx="8534160" cy="1506600"/>
          </a:xfrm>
          <a:prstGeom prst="rect">
            <a:avLst/>
          </a:prstGeom>
          <a:noFill/>
          <a:ln>
            <a:noFill/>
          </a:ln>
        </p:spPr>
        <p:txBody>
          <a:bodyPr lIns="91440" tIns="45720" rIns="91440" bIns="45720" anchor="ctr">
            <a:normAutofit/>
          </a:bodyPr>
          <a:lstStyle/>
          <a:p>
            <a:pPr algn="ctr">
              <a:lnSpc>
                <a:spcPct val="100000"/>
              </a:lnSpc>
            </a:pPr>
            <a:r>
              <a:rPr lang="en-US" sz="4000" b="1" strike="noStrike" cap="all" spc="-1" dirty="0">
                <a:latin typeface="Century Gothic"/>
              </a:rPr>
              <a:t>Introduction</a:t>
            </a:r>
            <a:endParaRPr lang="en-US" sz="4000" b="0" strike="noStrike" spc="-1" dirty="0">
              <a:latin typeface="Century Gothic"/>
            </a:endParaRPr>
          </a:p>
        </p:txBody>
      </p:sp>
      <p:sp>
        <p:nvSpPr>
          <p:cNvPr id="106" name="TextShape 2"/>
          <p:cNvSpPr txBox="1"/>
          <p:nvPr/>
        </p:nvSpPr>
        <p:spPr>
          <a:xfrm>
            <a:off x="216000" y="1368000"/>
            <a:ext cx="4112640" cy="564480"/>
          </a:xfrm>
          <a:prstGeom prst="rect">
            <a:avLst/>
          </a:prstGeom>
          <a:noFill/>
          <a:ln>
            <a:noFill/>
          </a:ln>
        </p:spPr>
        <p:txBody>
          <a:bodyPr lIns="90000" tIns="45000" rIns="90000" bIns="45000" anchor="t">
            <a:noAutofit/>
          </a:bodyPr>
          <a:lstStyle/>
          <a:p>
            <a:r>
              <a:rPr lang="en-IN" sz="3200" b="0" strike="noStrike" spc="-1" dirty="0">
                <a:latin typeface="Century Gothic"/>
              </a:rPr>
              <a:t>Problem Statement</a:t>
            </a:r>
          </a:p>
        </p:txBody>
      </p:sp>
      <p:sp>
        <p:nvSpPr>
          <p:cNvPr id="107" name="TextShape 3"/>
          <p:cNvSpPr txBox="1"/>
          <p:nvPr/>
        </p:nvSpPr>
        <p:spPr>
          <a:xfrm>
            <a:off x="360000" y="2160000"/>
            <a:ext cx="11415600" cy="3341520"/>
          </a:xfrm>
          <a:prstGeom prst="rect">
            <a:avLst/>
          </a:prstGeom>
          <a:noFill/>
          <a:ln>
            <a:noFill/>
          </a:ln>
        </p:spPr>
        <p:txBody>
          <a:bodyPr lIns="90000" tIns="45000" rIns="90000" bIns="45000" anchor="t">
            <a:noAutofit/>
          </a:bodyPr>
          <a:lstStyle/>
          <a:p>
            <a:r>
              <a:rPr lang="en-IN" sz="2000" b="0" strike="noStrike" spc="-1" dirty="0">
                <a:latin typeface="Century Gothic"/>
              </a:rPr>
              <a:t>A business that is doing well in the offline space which is in markets , </a:t>
            </a:r>
            <a:r>
              <a:rPr lang="en-IN" sz="2000" b="0" strike="noStrike" spc="-1" dirty="0" err="1">
                <a:latin typeface="Century Gothic"/>
              </a:rPr>
              <a:t>surrowndings</a:t>
            </a:r>
            <a:r>
              <a:rPr lang="en-IN" sz="2000" b="0" strike="noStrike" spc="-1" dirty="0">
                <a:latin typeface="Century Gothic"/>
              </a:rPr>
              <a:t> with</a:t>
            </a:r>
            <a:endParaRPr lang="en-IN" sz="2000" b="0" strike="noStrike" spc="-1" dirty="0">
              <a:latin typeface="Arial"/>
            </a:endParaRPr>
          </a:p>
          <a:p>
            <a:r>
              <a:rPr lang="en-IN" sz="2000" b="0" strike="noStrike" spc="-1" dirty="0">
                <a:latin typeface="Century Gothic"/>
              </a:rPr>
              <a:t>Restricted reach. The owner wants to increase its reach with a website that he has but</a:t>
            </a:r>
            <a:endParaRPr lang="en-IN" sz="2000" b="0" strike="noStrike" spc="-1" dirty="0">
              <a:latin typeface="Arial"/>
            </a:endParaRPr>
          </a:p>
          <a:p>
            <a:r>
              <a:rPr lang="en-IN" sz="2000" b="0" strike="noStrike" spc="-1" dirty="0">
                <a:latin typeface="Century Gothic"/>
              </a:rPr>
              <a:t>Is not able to find easy options where he can deploy the website . For him/her to be</a:t>
            </a:r>
            <a:r>
              <a:rPr lang="en-IN" sz="2000" spc="-1" dirty="0">
                <a:latin typeface="Century Gothic"/>
              </a:rPr>
              <a:t> </a:t>
            </a:r>
            <a:endParaRPr lang="en-IN" sz="2000" spc="-1" dirty="0">
              <a:latin typeface="Arial"/>
            </a:endParaRPr>
          </a:p>
          <a:p>
            <a:r>
              <a:rPr lang="en-IN" sz="2000" b="0" strike="noStrike" spc="-1" dirty="0">
                <a:latin typeface="Century Gothic"/>
              </a:rPr>
              <a:t>Successful in Wider Market , the website has to be online but with current providers</a:t>
            </a:r>
            <a:r>
              <a:rPr lang="en-IN" sz="2000" spc="-1" dirty="0">
                <a:latin typeface="Century Gothic"/>
              </a:rPr>
              <a:t> </a:t>
            </a:r>
            <a:endParaRPr lang="en-IN" sz="2000" b="0" strike="noStrike" spc="-1" dirty="0">
              <a:latin typeface="Arial"/>
            </a:endParaRPr>
          </a:p>
          <a:p>
            <a:r>
              <a:rPr lang="en-IN" sz="2000" b="0" strike="noStrike" spc="-1" dirty="0">
                <a:latin typeface="Century Gothic"/>
              </a:rPr>
              <a:t>this </a:t>
            </a:r>
            <a:r>
              <a:rPr lang="en-IN" sz="2000" b="0" strike="noStrike" spc="-1" dirty="0" err="1">
                <a:latin typeface="Century Gothic"/>
              </a:rPr>
              <a:t>does’nt</a:t>
            </a:r>
            <a:r>
              <a:rPr lang="en-IN" sz="2000" b="0" strike="noStrike" spc="-1" dirty="0">
                <a:latin typeface="Century Gothic"/>
              </a:rPr>
              <a:t> seem to be happening anytime </a:t>
            </a:r>
            <a:r>
              <a:rPr lang="en-IN" sz="2000" b="0" strike="noStrike" spc="-1" dirty="0" err="1">
                <a:latin typeface="Century Gothic"/>
              </a:rPr>
              <a:t>soon.To</a:t>
            </a:r>
            <a:r>
              <a:rPr lang="en-IN" sz="2000" b="0" strike="noStrike" spc="-1" dirty="0">
                <a:latin typeface="Century Gothic"/>
              </a:rPr>
              <a:t> understand what the </a:t>
            </a:r>
            <a:r>
              <a:rPr lang="en-IN" sz="2000" b="0" strike="noStrike" spc="-1" dirty="0" err="1">
                <a:latin typeface="Century Gothic"/>
              </a:rPr>
              <a:t>the</a:t>
            </a:r>
            <a:r>
              <a:rPr lang="en-IN" sz="2000" b="0" strike="noStrike" spc="-1" dirty="0">
                <a:latin typeface="Century Gothic"/>
              </a:rPr>
              <a:t> service</a:t>
            </a:r>
            <a:r>
              <a:rPr lang="en-IN" sz="2000" spc="-1" dirty="0">
                <a:latin typeface="Century Gothic"/>
              </a:rPr>
              <a:t> </a:t>
            </a:r>
            <a:endParaRPr lang="en-IN" sz="2000" b="0" strike="noStrike" spc="-1" dirty="0">
              <a:latin typeface="Arial"/>
            </a:endParaRPr>
          </a:p>
          <a:p>
            <a:r>
              <a:rPr lang="en-IN" sz="2000" b="0" strike="noStrike" spc="-1" dirty="0">
                <a:latin typeface="Century Gothic"/>
              </a:rPr>
              <a:t>Providers are providing , one has to dig deep on each service’s terms and conditions ,</a:t>
            </a:r>
            <a:r>
              <a:rPr lang="en-IN" sz="2000" spc="-1" dirty="0">
                <a:latin typeface="Century Gothic"/>
              </a:rPr>
              <a:t> </a:t>
            </a:r>
            <a:endParaRPr lang="en-IN" sz="2000" b="0" strike="noStrike" spc="-1" dirty="0">
              <a:latin typeface="Arial"/>
            </a:endParaRPr>
          </a:p>
          <a:p>
            <a:r>
              <a:rPr lang="en-IN" sz="2000" b="0" strike="noStrike" spc="-1" dirty="0">
                <a:latin typeface="Century Gothic"/>
              </a:rPr>
              <a:t>Dashboard and functionalities that they are bringing for the business.</a:t>
            </a:r>
            <a:endParaRPr lang="en-IN" sz="2000" b="0" strike="noStrike" spc="-1" dirty="0">
              <a:latin typeface="Arial"/>
            </a:endParaRPr>
          </a:p>
          <a:p>
            <a:endParaRPr lang="en-IN" sz="2000" b="0" strike="noStrike" spc="-1" dirty="0">
              <a:latin typeface="Arial"/>
            </a:endParaRPr>
          </a:p>
          <a:p>
            <a:r>
              <a:rPr lang="en-IN" sz="2000" b="0" strike="noStrike" spc="-1" dirty="0">
                <a:latin typeface="Century Gothic"/>
              </a:rPr>
              <a:t>A Business is concerned more about its operations than to </a:t>
            </a:r>
            <a:r>
              <a:rPr lang="en-IN" sz="2000" b="0" strike="noStrike" spc="-1" dirty="0" err="1">
                <a:latin typeface="Century Gothic"/>
              </a:rPr>
              <a:t>mantaining</a:t>
            </a:r>
            <a:r>
              <a:rPr lang="en-IN" sz="2000" b="0" strike="noStrike" spc="-1" dirty="0">
                <a:latin typeface="Century Gothic"/>
              </a:rPr>
              <a:t> a website.</a:t>
            </a:r>
            <a:r>
              <a:rPr lang="en-IN" sz="2000" spc="-1" dirty="0">
                <a:latin typeface="Century Gothic"/>
              </a:rPr>
              <a:t> </a:t>
            </a:r>
            <a:endParaRPr lang="en-IN" sz="2000" b="0" strike="noStrike" spc="-1" dirty="0">
              <a:latin typeface="Arial"/>
            </a:endParaRPr>
          </a:p>
          <a:p>
            <a:endParaRPr lang="en-IN" sz="2000" b="0" strike="noStrike" spc="-1" dirty="0">
              <a:latin typeface="Arial"/>
            </a:endParaRPr>
          </a:p>
          <a:p>
            <a:r>
              <a:rPr lang="en-IN" sz="2000" b="0" strike="noStrike" spc="-1" dirty="0">
                <a:latin typeface="Century Gothic"/>
              </a:rPr>
              <a:t>This happens to be same with freelancers , portfolio managers and other users.</a:t>
            </a:r>
            <a:r>
              <a:rPr lang="en-IN" sz="2000" spc="-1" dirty="0">
                <a:latin typeface="Century Gothic"/>
              </a:rPr>
              <a:t> </a:t>
            </a:r>
            <a:endParaRPr lang="en-IN" sz="2000" b="0" strike="noStrike" spc="-1" dirty="0">
              <a:latin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F16A78-9332-B5AA-D7E7-F220F5B69B38}"/>
              </a:ext>
            </a:extLst>
          </p:cNvPr>
          <p:cNvSpPr txBox="1"/>
          <p:nvPr/>
        </p:nvSpPr>
        <p:spPr>
          <a:xfrm>
            <a:off x="2949615" y="65589"/>
            <a:ext cx="694866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cap="all" dirty="0">
                <a:latin typeface="Century Gothic"/>
              </a:rPr>
              <a:t>Implementation </a:t>
            </a:r>
            <a:r>
              <a:rPr lang="en-US" sz="3200" b="1" cap="all" dirty="0" err="1">
                <a:latin typeface="Century Gothic"/>
              </a:rPr>
              <a:t>SCreen</a:t>
            </a:r>
            <a:r>
              <a:rPr lang="en-US" sz="3200" b="1" cap="all" dirty="0">
                <a:latin typeface="Century Gothic"/>
              </a:rPr>
              <a:t> SHOTS</a:t>
            </a:r>
            <a:endParaRPr lang="en-US" sz="3200"/>
          </a:p>
        </p:txBody>
      </p:sp>
      <p:sp>
        <p:nvSpPr>
          <p:cNvPr id="6" name="TextBox 5">
            <a:extLst>
              <a:ext uri="{FF2B5EF4-FFF2-40B4-BE49-F238E27FC236}">
                <a16:creationId xmlns:a16="http://schemas.microsoft.com/office/drawing/2014/main" id="{33D8A3A9-B2A8-DB21-CB27-674955FE1A8B}"/>
              </a:ext>
            </a:extLst>
          </p:cNvPr>
          <p:cNvSpPr txBox="1"/>
          <p:nvPr/>
        </p:nvSpPr>
        <p:spPr>
          <a:xfrm>
            <a:off x="4579716" y="6354500"/>
            <a:ext cx="49038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Figure :- Dynamic Site Statistics</a:t>
            </a:r>
            <a:endParaRPr lang="en-US" dirty="0"/>
          </a:p>
        </p:txBody>
      </p:sp>
      <p:sp>
        <p:nvSpPr>
          <p:cNvPr id="2" name="TextBox 1">
            <a:extLst>
              <a:ext uri="{FF2B5EF4-FFF2-40B4-BE49-F238E27FC236}">
                <a16:creationId xmlns:a16="http://schemas.microsoft.com/office/drawing/2014/main" id="{83B126AF-A265-C0F4-5DFE-1A160F72FC49}"/>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Click to add text</a:t>
            </a:r>
          </a:p>
        </p:txBody>
      </p:sp>
      <p:pic>
        <p:nvPicPr>
          <p:cNvPr id="5" name="Picture 6" descr="Graphical user interface, application&#10;&#10;Description automatically generated">
            <a:extLst>
              <a:ext uri="{FF2B5EF4-FFF2-40B4-BE49-F238E27FC236}">
                <a16:creationId xmlns:a16="http://schemas.microsoft.com/office/drawing/2014/main" id="{EC07BCFE-F699-0E89-851F-6A7DCFCA7535}"/>
              </a:ext>
            </a:extLst>
          </p:cNvPr>
          <p:cNvPicPr>
            <a:picLocks noChangeAspect="1"/>
          </p:cNvPicPr>
          <p:nvPr/>
        </p:nvPicPr>
        <p:blipFill>
          <a:blip r:embed="rId2"/>
          <a:stretch>
            <a:fillRect/>
          </a:stretch>
        </p:blipFill>
        <p:spPr>
          <a:xfrm>
            <a:off x="1097666" y="822542"/>
            <a:ext cx="10150996" cy="5126104"/>
          </a:xfrm>
          <a:prstGeom prst="rect">
            <a:avLst/>
          </a:prstGeom>
        </p:spPr>
      </p:pic>
    </p:spTree>
    <p:extLst>
      <p:ext uri="{BB962C8B-B14F-4D97-AF65-F5344CB8AC3E}">
        <p14:creationId xmlns:p14="http://schemas.microsoft.com/office/powerpoint/2010/main" val="36864618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F16A78-9332-B5AA-D7E7-F220F5B69B38}"/>
              </a:ext>
            </a:extLst>
          </p:cNvPr>
          <p:cNvSpPr txBox="1"/>
          <p:nvPr/>
        </p:nvSpPr>
        <p:spPr>
          <a:xfrm>
            <a:off x="2949615" y="65589"/>
            <a:ext cx="694866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cap="all" dirty="0">
                <a:latin typeface="Century Gothic"/>
              </a:rPr>
              <a:t>Implementation </a:t>
            </a:r>
            <a:r>
              <a:rPr lang="en-US" sz="3200" b="1" cap="all" dirty="0" err="1">
                <a:latin typeface="Century Gothic"/>
              </a:rPr>
              <a:t>SCreen</a:t>
            </a:r>
            <a:r>
              <a:rPr lang="en-US" sz="3200" b="1" cap="all" dirty="0">
                <a:latin typeface="Century Gothic"/>
              </a:rPr>
              <a:t> SHOTS</a:t>
            </a:r>
            <a:endParaRPr lang="en-US" sz="3200"/>
          </a:p>
        </p:txBody>
      </p:sp>
      <p:sp>
        <p:nvSpPr>
          <p:cNvPr id="6" name="TextBox 5">
            <a:extLst>
              <a:ext uri="{FF2B5EF4-FFF2-40B4-BE49-F238E27FC236}">
                <a16:creationId xmlns:a16="http://schemas.microsoft.com/office/drawing/2014/main" id="{33D8A3A9-B2A8-DB21-CB27-674955FE1A8B}"/>
              </a:ext>
            </a:extLst>
          </p:cNvPr>
          <p:cNvSpPr txBox="1"/>
          <p:nvPr/>
        </p:nvSpPr>
        <p:spPr>
          <a:xfrm>
            <a:off x="4579716" y="6354500"/>
            <a:ext cx="49038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Figure :- Sample Dynamic Site</a:t>
            </a:r>
            <a:endParaRPr lang="en-US" dirty="0"/>
          </a:p>
        </p:txBody>
      </p:sp>
      <p:sp>
        <p:nvSpPr>
          <p:cNvPr id="2" name="TextBox 1">
            <a:extLst>
              <a:ext uri="{FF2B5EF4-FFF2-40B4-BE49-F238E27FC236}">
                <a16:creationId xmlns:a16="http://schemas.microsoft.com/office/drawing/2014/main" id="{83B126AF-A265-C0F4-5DFE-1A160F72FC49}"/>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Click to add text</a:t>
            </a:r>
          </a:p>
        </p:txBody>
      </p:sp>
      <p:pic>
        <p:nvPicPr>
          <p:cNvPr id="5" name="Picture 6" descr="Graphical user interface, website&#10;&#10;Description automatically generated">
            <a:extLst>
              <a:ext uri="{FF2B5EF4-FFF2-40B4-BE49-F238E27FC236}">
                <a16:creationId xmlns:a16="http://schemas.microsoft.com/office/drawing/2014/main" id="{3F600F20-74D4-1247-703D-C6F836EF946A}"/>
              </a:ext>
            </a:extLst>
          </p:cNvPr>
          <p:cNvPicPr>
            <a:picLocks noChangeAspect="1"/>
          </p:cNvPicPr>
          <p:nvPr/>
        </p:nvPicPr>
        <p:blipFill>
          <a:blip r:embed="rId2"/>
          <a:stretch>
            <a:fillRect/>
          </a:stretch>
        </p:blipFill>
        <p:spPr>
          <a:xfrm>
            <a:off x="644324" y="833027"/>
            <a:ext cx="10990161" cy="5182298"/>
          </a:xfrm>
          <a:prstGeom prst="rect">
            <a:avLst/>
          </a:prstGeom>
        </p:spPr>
      </p:pic>
    </p:spTree>
    <p:extLst>
      <p:ext uri="{BB962C8B-B14F-4D97-AF65-F5344CB8AC3E}">
        <p14:creationId xmlns:p14="http://schemas.microsoft.com/office/powerpoint/2010/main" val="41927249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F16A78-9332-B5AA-D7E7-F220F5B69B38}"/>
              </a:ext>
            </a:extLst>
          </p:cNvPr>
          <p:cNvSpPr txBox="1"/>
          <p:nvPr/>
        </p:nvSpPr>
        <p:spPr>
          <a:xfrm>
            <a:off x="2949615" y="65589"/>
            <a:ext cx="694866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cap="all" dirty="0">
                <a:latin typeface="Century Gothic"/>
              </a:rPr>
              <a:t>Software testing</a:t>
            </a:r>
          </a:p>
        </p:txBody>
      </p:sp>
      <p:sp>
        <p:nvSpPr>
          <p:cNvPr id="3" name="TextBox 2">
            <a:extLst>
              <a:ext uri="{FF2B5EF4-FFF2-40B4-BE49-F238E27FC236}">
                <a16:creationId xmlns:a16="http://schemas.microsoft.com/office/drawing/2014/main" id="{D2DF5037-38CC-5796-946C-4CE8D8EDFEB4}"/>
              </a:ext>
            </a:extLst>
          </p:cNvPr>
          <p:cNvSpPr txBox="1"/>
          <p:nvPr/>
        </p:nvSpPr>
        <p:spPr>
          <a:xfrm>
            <a:off x="94527" y="962627"/>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Manual Test Cases</a:t>
            </a:r>
            <a:endParaRPr lang="en-US" dirty="0"/>
          </a:p>
        </p:txBody>
      </p:sp>
      <p:graphicFrame>
        <p:nvGraphicFramePr>
          <p:cNvPr id="9" name="Table 9">
            <a:extLst>
              <a:ext uri="{FF2B5EF4-FFF2-40B4-BE49-F238E27FC236}">
                <a16:creationId xmlns:a16="http://schemas.microsoft.com/office/drawing/2014/main" id="{19CEF4CC-0702-89F5-AB61-DE31476C8718}"/>
              </a:ext>
            </a:extLst>
          </p:cNvPr>
          <p:cNvGraphicFramePr>
            <a:graphicFrameLocks noGrp="1"/>
          </p:cNvGraphicFramePr>
          <p:nvPr>
            <p:extLst>
              <p:ext uri="{D42A27DB-BD31-4B8C-83A1-F6EECF244321}">
                <p14:modId xmlns:p14="http://schemas.microsoft.com/office/powerpoint/2010/main" val="329284267"/>
              </p:ext>
            </p:extLst>
          </p:nvPr>
        </p:nvGraphicFramePr>
        <p:xfrm>
          <a:off x="424405" y="1495063"/>
          <a:ext cx="11279352" cy="370840"/>
        </p:xfrm>
        <a:graphic>
          <a:graphicData uri="http://schemas.openxmlformats.org/drawingml/2006/table">
            <a:tbl>
              <a:tblPr firstRow="1" bandRow="1">
                <a:tableStyleId>{D7AC3CCA-C797-4891-BE02-D94E43425B78}</a:tableStyleId>
              </a:tblPr>
              <a:tblGrid>
                <a:gridCol w="2819838">
                  <a:extLst>
                    <a:ext uri="{9D8B030D-6E8A-4147-A177-3AD203B41FA5}">
                      <a16:colId xmlns:a16="http://schemas.microsoft.com/office/drawing/2014/main" val="929558694"/>
                    </a:ext>
                  </a:extLst>
                </a:gridCol>
                <a:gridCol w="2819838">
                  <a:extLst>
                    <a:ext uri="{9D8B030D-6E8A-4147-A177-3AD203B41FA5}">
                      <a16:colId xmlns:a16="http://schemas.microsoft.com/office/drawing/2014/main" val="2693670910"/>
                    </a:ext>
                  </a:extLst>
                </a:gridCol>
                <a:gridCol w="2819838">
                  <a:extLst>
                    <a:ext uri="{9D8B030D-6E8A-4147-A177-3AD203B41FA5}">
                      <a16:colId xmlns:a16="http://schemas.microsoft.com/office/drawing/2014/main" val="3651892872"/>
                    </a:ext>
                  </a:extLst>
                </a:gridCol>
                <a:gridCol w="2819838">
                  <a:extLst>
                    <a:ext uri="{9D8B030D-6E8A-4147-A177-3AD203B41FA5}">
                      <a16:colId xmlns:a16="http://schemas.microsoft.com/office/drawing/2014/main" val="2267521354"/>
                    </a:ext>
                  </a:extLst>
                </a:gridCol>
              </a:tblGrid>
              <a:tr h="370840">
                <a:tc>
                  <a:txBody>
                    <a:bodyPr/>
                    <a:lstStyle/>
                    <a:p>
                      <a:r>
                        <a:rPr lang="en-GB" dirty="0"/>
                        <a:t>Test Case ID</a:t>
                      </a:r>
                    </a:p>
                  </a:txBody>
                  <a:tcPr/>
                </a:tc>
                <a:tc>
                  <a:txBody>
                    <a:bodyPr/>
                    <a:lstStyle/>
                    <a:p>
                      <a:pPr lvl="0">
                        <a:buNone/>
                      </a:pPr>
                      <a:r>
                        <a:rPr lang="en-GB" dirty="0"/>
                        <a:t>1</a:t>
                      </a:r>
                    </a:p>
                  </a:txBody>
                  <a:tcPr/>
                </a:tc>
                <a:tc>
                  <a:txBody>
                    <a:bodyPr/>
                    <a:lstStyle/>
                    <a:p>
                      <a:r>
                        <a:rPr lang="en-GB" dirty="0"/>
                        <a:t>Test Case Description</a:t>
                      </a:r>
                    </a:p>
                  </a:txBody>
                  <a:tcPr/>
                </a:tc>
                <a:tc>
                  <a:txBody>
                    <a:bodyPr/>
                    <a:lstStyle/>
                    <a:p>
                      <a:r>
                        <a:rPr lang="en-GB" dirty="0"/>
                        <a:t>Verify if route renders</a:t>
                      </a:r>
                    </a:p>
                  </a:txBody>
                  <a:tcPr/>
                </a:tc>
                <a:extLst>
                  <a:ext uri="{0D108BD9-81ED-4DB2-BD59-A6C34878D82A}">
                    <a16:rowId xmlns:a16="http://schemas.microsoft.com/office/drawing/2014/main" val="1154689918"/>
                  </a:ext>
                </a:extLst>
              </a:tr>
            </a:tbl>
          </a:graphicData>
        </a:graphic>
      </p:graphicFrame>
      <p:graphicFrame>
        <p:nvGraphicFramePr>
          <p:cNvPr id="10" name="Table 10">
            <a:extLst>
              <a:ext uri="{FF2B5EF4-FFF2-40B4-BE49-F238E27FC236}">
                <a16:creationId xmlns:a16="http://schemas.microsoft.com/office/drawing/2014/main" id="{D6B4147C-FEE2-5C81-31B9-DE434AF29710}"/>
              </a:ext>
            </a:extLst>
          </p:cNvPr>
          <p:cNvGraphicFramePr>
            <a:graphicFrameLocks noGrp="1"/>
          </p:cNvGraphicFramePr>
          <p:nvPr>
            <p:extLst>
              <p:ext uri="{D42A27DB-BD31-4B8C-83A1-F6EECF244321}">
                <p14:modId xmlns:p14="http://schemas.microsoft.com/office/powerpoint/2010/main" val="3380235106"/>
              </p:ext>
            </p:extLst>
          </p:nvPr>
        </p:nvGraphicFramePr>
        <p:xfrm>
          <a:off x="472633" y="2122024"/>
          <a:ext cx="11235936" cy="1011217"/>
        </p:xfrm>
        <a:graphic>
          <a:graphicData uri="http://schemas.openxmlformats.org/drawingml/2006/table">
            <a:tbl>
              <a:tblPr firstRow="1" bandRow="1">
                <a:tableStyleId>{D7AC3CCA-C797-4891-BE02-D94E43425B78}</a:tableStyleId>
              </a:tblPr>
              <a:tblGrid>
                <a:gridCol w="708949">
                  <a:extLst>
                    <a:ext uri="{9D8B030D-6E8A-4147-A177-3AD203B41FA5}">
                      <a16:colId xmlns:a16="http://schemas.microsoft.com/office/drawing/2014/main" val="238081572"/>
                    </a:ext>
                  </a:extLst>
                </a:gridCol>
                <a:gridCol w="3785427">
                  <a:extLst>
                    <a:ext uri="{9D8B030D-6E8A-4147-A177-3AD203B41FA5}">
                      <a16:colId xmlns:a16="http://schemas.microsoft.com/office/drawing/2014/main" val="642445391"/>
                    </a:ext>
                  </a:extLst>
                </a:gridCol>
                <a:gridCol w="752354">
                  <a:extLst>
                    <a:ext uri="{9D8B030D-6E8A-4147-A177-3AD203B41FA5}">
                      <a16:colId xmlns:a16="http://schemas.microsoft.com/office/drawing/2014/main" val="1453993317"/>
                    </a:ext>
                  </a:extLst>
                </a:gridCol>
                <a:gridCol w="694480">
                  <a:extLst>
                    <a:ext uri="{9D8B030D-6E8A-4147-A177-3AD203B41FA5}">
                      <a16:colId xmlns:a16="http://schemas.microsoft.com/office/drawing/2014/main" val="2019531102"/>
                    </a:ext>
                  </a:extLst>
                </a:gridCol>
                <a:gridCol w="5294726">
                  <a:extLst>
                    <a:ext uri="{9D8B030D-6E8A-4147-A177-3AD203B41FA5}">
                      <a16:colId xmlns:a16="http://schemas.microsoft.com/office/drawing/2014/main" val="3569998206"/>
                    </a:ext>
                  </a:extLst>
                </a:gridCol>
              </a:tblGrid>
              <a:tr h="371137">
                <a:tc>
                  <a:txBody>
                    <a:bodyPr/>
                    <a:lstStyle/>
                    <a:p>
                      <a:r>
                        <a:rPr lang="en-GB" dirty="0"/>
                        <a:t>S#</a:t>
                      </a:r>
                    </a:p>
                  </a:txBody>
                  <a:tcPr/>
                </a:tc>
                <a:tc>
                  <a:txBody>
                    <a:bodyPr/>
                    <a:lstStyle/>
                    <a:p>
                      <a:r>
                        <a:rPr lang="en-GB" dirty="0"/>
                        <a:t>Prerequisites</a:t>
                      </a:r>
                    </a:p>
                  </a:txBody>
                  <a:tcPr/>
                </a:tc>
                <a:tc rowSpan="2">
                  <a:txBody>
                    <a:bodyPr/>
                    <a:lstStyle/>
                    <a:p>
                      <a:endParaRPr lang="en-GB"/>
                    </a:p>
                  </a:txBody>
                  <a:tcPr/>
                </a:tc>
                <a:tc>
                  <a:txBody>
                    <a:bodyPr/>
                    <a:lstStyle/>
                    <a:p>
                      <a:r>
                        <a:rPr lang="en-GB" dirty="0"/>
                        <a:t>S#</a:t>
                      </a:r>
                    </a:p>
                  </a:txBody>
                  <a:tcPr/>
                </a:tc>
                <a:tc>
                  <a:txBody>
                    <a:bodyPr/>
                    <a:lstStyle/>
                    <a:p>
                      <a:r>
                        <a:rPr lang="en-GB" dirty="0"/>
                        <a:t>Test Data</a:t>
                      </a:r>
                    </a:p>
                  </a:txBody>
                  <a:tcPr/>
                </a:tc>
                <a:extLst>
                  <a:ext uri="{0D108BD9-81ED-4DB2-BD59-A6C34878D82A}">
                    <a16:rowId xmlns:a16="http://schemas.microsoft.com/office/drawing/2014/main" val="4104803223"/>
                  </a:ext>
                </a:extLst>
              </a:tr>
              <a:tr h="385983">
                <a:tc>
                  <a:txBody>
                    <a:bodyPr/>
                    <a:lstStyle/>
                    <a:p>
                      <a:r>
                        <a:rPr lang="en-GB" dirty="0"/>
                        <a:t>1</a:t>
                      </a:r>
                    </a:p>
                  </a:txBody>
                  <a:tcPr/>
                </a:tc>
                <a:tc>
                  <a:txBody>
                    <a:bodyPr/>
                    <a:lstStyle/>
                    <a:p>
                      <a:r>
                        <a:rPr lang="en-GB" dirty="0"/>
                        <a:t>Flask Server Running On Port 5000</a:t>
                      </a:r>
                    </a:p>
                  </a:txBody>
                  <a:tcPr/>
                </a:tc>
                <a:tc vMerge="1">
                  <a:txBody>
                    <a:bodyPr/>
                    <a:lstStyle/>
                    <a:p>
                      <a:endParaRPr lang="en-US"/>
                    </a:p>
                  </a:txBody>
                  <a:tcPr marL="0" marR="0" marT="0" marB="0" horzOverflow="overflow"/>
                </a:tc>
                <a:tc>
                  <a:txBody>
                    <a:bodyPr/>
                    <a:lstStyle/>
                    <a:p>
                      <a:endParaRPr lang="en-GB"/>
                    </a:p>
                  </a:txBody>
                  <a:tcPr/>
                </a:tc>
                <a:tc>
                  <a:txBody>
                    <a:bodyPr/>
                    <a:lstStyle/>
                    <a:p>
                      <a:endParaRPr lang="en-GB"/>
                    </a:p>
                  </a:txBody>
                  <a:tcPr/>
                </a:tc>
                <a:extLst>
                  <a:ext uri="{0D108BD9-81ED-4DB2-BD59-A6C34878D82A}">
                    <a16:rowId xmlns:a16="http://schemas.microsoft.com/office/drawing/2014/main" val="452206255"/>
                  </a:ext>
                </a:extLst>
              </a:tr>
            </a:tbl>
          </a:graphicData>
        </a:graphic>
      </p:graphicFrame>
      <p:graphicFrame>
        <p:nvGraphicFramePr>
          <p:cNvPr id="12" name="Table 12">
            <a:extLst>
              <a:ext uri="{FF2B5EF4-FFF2-40B4-BE49-F238E27FC236}">
                <a16:creationId xmlns:a16="http://schemas.microsoft.com/office/drawing/2014/main" id="{7524AF1B-4719-D254-EFD4-0A65521EFB95}"/>
              </a:ext>
            </a:extLst>
          </p:cNvPr>
          <p:cNvGraphicFramePr>
            <a:graphicFrameLocks noGrp="1"/>
          </p:cNvGraphicFramePr>
          <p:nvPr>
            <p:extLst>
              <p:ext uri="{D42A27DB-BD31-4B8C-83A1-F6EECF244321}">
                <p14:modId xmlns:p14="http://schemas.microsoft.com/office/powerpoint/2010/main" val="1547805846"/>
              </p:ext>
            </p:extLst>
          </p:nvPr>
        </p:nvGraphicFramePr>
        <p:xfrm>
          <a:off x="555199" y="3345971"/>
          <a:ext cx="11163495" cy="3313160"/>
        </p:xfrm>
        <a:graphic>
          <a:graphicData uri="http://schemas.openxmlformats.org/drawingml/2006/table">
            <a:tbl>
              <a:tblPr firstRow="1" bandRow="1">
                <a:tableStyleId>{D7AC3CCA-C797-4891-BE02-D94E43425B78}</a:tableStyleId>
              </a:tblPr>
              <a:tblGrid>
                <a:gridCol w="2232699">
                  <a:extLst>
                    <a:ext uri="{9D8B030D-6E8A-4147-A177-3AD203B41FA5}">
                      <a16:colId xmlns:a16="http://schemas.microsoft.com/office/drawing/2014/main" val="2949817524"/>
                    </a:ext>
                  </a:extLst>
                </a:gridCol>
                <a:gridCol w="2232699">
                  <a:extLst>
                    <a:ext uri="{9D8B030D-6E8A-4147-A177-3AD203B41FA5}">
                      <a16:colId xmlns:a16="http://schemas.microsoft.com/office/drawing/2014/main" val="1296639175"/>
                    </a:ext>
                  </a:extLst>
                </a:gridCol>
                <a:gridCol w="2232699">
                  <a:extLst>
                    <a:ext uri="{9D8B030D-6E8A-4147-A177-3AD203B41FA5}">
                      <a16:colId xmlns:a16="http://schemas.microsoft.com/office/drawing/2014/main" val="4289122214"/>
                    </a:ext>
                  </a:extLst>
                </a:gridCol>
                <a:gridCol w="2232699">
                  <a:extLst>
                    <a:ext uri="{9D8B030D-6E8A-4147-A177-3AD203B41FA5}">
                      <a16:colId xmlns:a16="http://schemas.microsoft.com/office/drawing/2014/main" val="3074640062"/>
                    </a:ext>
                  </a:extLst>
                </a:gridCol>
                <a:gridCol w="2232699">
                  <a:extLst>
                    <a:ext uri="{9D8B030D-6E8A-4147-A177-3AD203B41FA5}">
                      <a16:colId xmlns:a16="http://schemas.microsoft.com/office/drawing/2014/main" val="2856706570"/>
                    </a:ext>
                  </a:extLst>
                </a:gridCol>
              </a:tblGrid>
              <a:tr h="545289">
                <a:tc>
                  <a:txBody>
                    <a:bodyPr/>
                    <a:lstStyle/>
                    <a:p>
                      <a:r>
                        <a:rPr lang="en-GB" dirty="0"/>
                        <a:t>Test Scenario</a:t>
                      </a:r>
                    </a:p>
                  </a:txBody>
                  <a:tcPr/>
                </a:tc>
                <a:tc gridSpan="4">
                  <a:txBody>
                    <a:bodyPr/>
                    <a:lstStyle/>
                    <a:p>
                      <a:r>
                        <a:rPr lang="en-GB" dirty="0"/>
                        <a:t>Check Every Route Renders</a:t>
                      </a:r>
                    </a:p>
                  </a:txBody>
                  <a:tcPr/>
                </a:tc>
                <a:tc hMerge="1">
                  <a:txBody>
                    <a:bodyPr/>
                    <a:lstStyle/>
                    <a:p>
                      <a:endParaRPr lang="en-US"/>
                    </a:p>
                  </a:txBody>
                  <a:tcPr marL="0" marR="0" marT="0" marB="0" horzOverflow="overflow"/>
                </a:tc>
                <a:tc hMerge="1">
                  <a:txBody>
                    <a:bodyPr/>
                    <a:lstStyle/>
                    <a:p>
                      <a:endParaRPr lang="en-US"/>
                    </a:p>
                  </a:txBody>
                  <a:tcPr marL="0" marR="0" marT="0" marB="0" horzOverflow="overflow"/>
                </a:tc>
                <a:tc hMerge="1">
                  <a:txBody>
                    <a:bodyPr/>
                    <a:lstStyle/>
                    <a:p>
                      <a:endParaRPr lang="en-US"/>
                    </a:p>
                  </a:txBody>
                  <a:tcPr marL="0" marR="0" marT="0" marB="0" horzOverflow="overflow"/>
                </a:tc>
                <a:extLst>
                  <a:ext uri="{0D108BD9-81ED-4DB2-BD59-A6C34878D82A}">
                    <a16:rowId xmlns:a16="http://schemas.microsoft.com/office/drawing/2014/main" val="2117041547"/>
                  </a:ext>
                </a:extLst>
              </a:tr>
              <a:tr h="491924">
                <a:tc>
                  <a:txBody>
                    <a:bodyPr/>
                    <a:lstStyle/>
                    <a:p>
                      <a:r>
                        <a:rPr lang="en-GB" dirty="0"/>
                        <a:t>Step</a:t>
                      </a:r>
                    </a:p>
                  </a:txBody>
                  <a:tcPr/>
                </a:tc>
                <a:tc>
                  <a:txBody>
                    <a:bodyPr/>
                    <a:lstStyle/>
                    <a:p>
                      <a:r>
                        <a:rPr lang="en-GB" dirty="0"/>
                        <a:t>Step Details</a:t>
                      </a:r>
                    </a:p>
                  </a:txBody>
                  <a:tcPr/>
                </a:tc>
                <a:tc>
                  <a:txBody>
                    <a:bodyPr/>
                    <a:lstStyle/>
                    <a:p>
                      <a:r>
                        <a:rPr lang="en-GB" dirty="0"/>
                        <a:t>Expected Results</a:t>
                      </a:r>
                    </a:p>
                  </a:txBody>
                  <a:tcPr/>
                </a:tc>
                <a:tc>
                  <a:txBody>
                    <a:bodyPr/>
                    <a:lstStyle/>
                    <a:p>
                      <a:r>
                        <a:rPr lang="en-GB" dirty="0"/>
                        <a:t>Actual Results</a:t>
                      </a:r>
                    </a:p>
                  </a:txBody>
                  <a:tcPr/>
                </a:tc>
                <a:tc>
                  <a:txBody>
                    <a:bodyPr/>
                    <a:lstStyle/>
                    <a:p>
                      <a:r>
                        <a:rPr lang="en-GB" dirty="0"/>
                        <a:t>Status</a:t>
                      </a:r>
                    </a:p>
                  </a:txBody>
                  <a:tcPr/>
                </a:tc>
                <a:extLst>
                  <a:ext uri="{0D108BD9-81ED-4DB2-BD59-A6C34878D82A}">
                    <a16:rowId xmlns:a16="http://schemas.microsoft.com/office/drawing/2014/main" val="2201131553"/>
                  </a:ext>
                </a:extLst>
              </a:tr>
              <a:tr h="545289">
                <a:tc>
                  <a:txBody>
                    <a:bodyPr/>
                    <a:lstStyle/>
                    <a:p>
                      <a:r>
                        <a:rPr lang="en-GB" dirty="0"/>
                        <a:t>1</a:t>
                      </a:r>
                    </a:p>
                  </a:txBody>
                  <a:tcPr/>
                </a:tc>
                <a:tc>
                  <a:txBody>
                    <a:bodyPr/>
                    <a:lstStyle/>
                    <a:p>
                      <a:r>
                        <a:rPr lang="en-GB" dirty="0"/>
                        <a:t>Navigate to /</a:t>
                      </a:r>
                    </a:p>
                  </a:txBody>
                  <a:tcPr/>
                </a:tc>
                <a:tc>
                  <a:txBody>
                    <a:bodyPr/>
                    <a:lstStyle/>
                    <a:p>
                      <a:r>
                        <a:rPr lang="en-GB" dirty="0"/>
                        <a:t>Template renders</a:t>
                      </a:r>
                    </a:p>
                  </a:txBody>
                  <a:tcPr/>
                </a:tc>
                <a:tc>
                  <a:txBody>
                    <a:bodyPr/>
                    <a:lstStyle/>
                    <a:p>
                      <a:r>
                        <a:rPr lang="en-GB" dirty="0"/>
                        <a:t>renders</a:t>
                      </a:r>
                    </a:p>
                  </a:txBody>
                  <a:tcPr/>
                </a:tc>
                <a:tc>
                  <a:txBody>
                    <a:bodyPr/>
                    <a:lstStyle/>
                    <a:p>
                      <a:r>
                        <a:rPr lang="en-GB" dirty="0"/>
                        <a:t>Pass</a:t>
                      </a:r>
                    </a:p>
                  </a:txBody>
                  <a:tcPr/>
                </a:tc>
                <a:extLst>
                  <a:ext uri="{0D108BD9-81ED-4DB2-BD59-A6C34878D82A}">
                    <a16:rowId xmlns:a16="http://schemas.microsoft.com/office/drawing/2014/main" val="230331349"/>
                  </a:ext>
                </a:extLst>
              </a:tr>
              <a:tr h="545289">
                <a:tc>
                  <a:txBody>
                    <a:bodyPr/>
                    <a:lstStyle/>
                    <a:p>
                      <a:r>
                        <a:rPr lang="en-GB" dirty="0"/>
                        <a:t>2</a:t>
                      </a:r>
                    </a:p>
                  </a:txBody>
                  <a:tcPr/>
                </a:tc>
                <a:tc>
                  <a:txBody>
                    <a:bodyPr/>
                    <a:lstStyle/>
                    <a:p>
                      <a:r>
                        <a:rPr lang="en-GB" dirty="0"/>
                        <a:t>Navigate to /login</a:t>
                      </a:r>
                    </a:p>
                  </a:txBody>
                  <a:tcPr/>
                </a:tc>
                <a:tc>
                  <a:txBody>
                    <a:bodyPr/>
                    <a:lstStyle/>
                    <a:p>
                      <a:pPr lvl="0">
                        <a:buNone/>
                      </a:pPr>
                      <a:r>
                        <a:rPr lang="en-GB" sz="1800" u="none" strike="noStrike" noProof="0" dirty="0"/>
                        <a:t>Template renders</a:t>
                      </a:r>
                      <a:endParaRPr lang="en-US" dirty="0"/>
                    </a:p>
                  </a:txBody>
                  <a:tcPr/>
                </a:tc>
                <a:tc>
                  <a:txBody>
                    <a:bodyPr/>
                    <a:lstStyle/>
                    <a:p>
                      <a:r>
                        <a:rPr lang="en-GB" dirty="0"/>
                        <a:t>renders</a:t>
                      </a:r>
                    </a:p>
                  </a:txBody>
                  <a:tcPr/>
                </a:tc>
                <a:tc>
                  <a:txBody>
                    <a:bodyPr/>
                    <a:lstStyle/>
                    <a:p>
                      <a:r>
                        <a:rPr lang="en-GB" dirty="0"/>
                        <a:t>Pass</a:t>
                      </a:r>
                    </a:p>
                  </a:txBody>
                  <a:tcPr/>
                </a:tc>
                <a:extLst>
                  <a:ext uri="{0D108BD9-81ED-4DB2-BD59-A6C34878D82A}">
                    <a16:rowId xmlns:a16="http://schemas.microsoft.com/office/drawing/2014/main" val="968420460"/>
                  </a:ext>
                </a:extLst>
              </a:tr>
              <a:tr h="545289">
                <a:tc>
                  <a:txBody>
                    <a:bodyPr/>
                    <a:lstStyle/>
                    <a:p>
                      <a:r>
                        <a:rPr lang="en-GB" dirty="0"/>
                        <a:t>3</a:t>
                      </a:r>
                    </a:p>
                  </a:txBody>
                  <a:tcPr/>
                </a:tc>
                <a:tc>
                  <a:txBody>
                    <a:bodyPr/>
                    <a:lstStyle/>
                    <a:p>
                      <a:r>
                        <a:rPr lang="en-GB" dirty="0"/>
                        <a:t>Navigate to /register</a:t>
                      </a:r>
                    </a:p>
                  </a:txBody>
                  <a:tcPr/>
                </a:tc>
                <a:tc>
                  <a:txBody>
                    <a:bodyPr/>
                    <a:lstStyle/>
                    <a:p>
                      <a:pPr lvl="0">
                        <a:buNone/>
                      </a:pPr>
                      <a:r>
                        <a:rPr lang="en-GB" sz="1800" u="none" strike="noStrike" noProof="0" dirty="0"/>
                        <a:t>Template renders</a:t>
                      </a:r>
                      <a:endParaRPr lang="en-US" dirty="0"/>
                    </a:p>
                  </a:txBody>
                  <a:tcPr/>
                </a:tc>
                <a:tc>
                  <a:txBody>
                    <a:bodyPr/>
                    <a:lstStyle/>
                    <a:p>
                      <a:r>
                        <a:rPr lang="en-GB" dirty="0"/>
                        <a:t>renders</a:t>
                      </a:r>
                    </a:p>
                  </a:txBody>
                  <a:tcPr/>
                </a:tc>
                <a:tc>
                  <a:txBody>
                    <a:bodyPr/>
                    <a:lstStyle/>
                    <a:p>
                      <a:r>
                        <a:rPr lang="en-GB" dirty="0"/>
                        <a:t>Pass</a:t>
                      </a:r>
                    </a:p>
                  </a:txBody>
                  <a:tcPr/>
                </a:tc>
                <a:extLst>
                  <a:ext uri="{0D108BD9-81ED-4DB2-BD59-A6C34878D82A}">
                    <a16:rowId xmlns:a16="http://schemas.microsoft.com/office/drawing/2014/main" val="1095021164"/>
                  </a:ext>
                </a:extLst>
              </a:tr>
              <a:tr h="545288">
                <a:tc>
                  <a:txBody>
                    <a:bodyPr/>
                    <a:lstStyle/>
                    <a:p>
                      <a:pPr lvl="0">
                        <a:buNone/>
                      </a:pPr>
                      <a:r>
                        <a:rPr lang="en-GB" dirty="0"/>
                        <a:t>4</a:t>
                      </a:r>
                    </a:p>
                  </a:txBody>
                  <a:tcPr/>
                </a:tc>
                <a:tc>
                  <a:txBody>
                    <a:bodyPr/>
                    <a:lstStyle/>
                    <a:p>
                      <a:pPr lvl="0">
                        <a:buNone/>
                      </a:pPr>
                      <a:r>
                        <a:rPr lang="en-GB" dirty="0"/>
                        <a:t>Navigate to /dashboard</a:t>
                      </a:r>
                    </a:p>
                  </a:txBody>
                  <a:tcPr/>
                </a:tc>
                <a:tc>
                  <a:txBody>
                    <a:bodyPr/>
                    <a:lstStyle/>
                    <a:p>
                      <a:pPr lvl="0">
                        <a:buNone/>
                      </a:pPr>
                      <a:r>
                        <a:rPr lang="en-GB" sz="1800" u="none" strike="noStrike" noProof="0" dirty="0"/>
                        <a:t>Template renders</a:t>
                      </a:r>
                      <a:endParaRPr lang="en-US" dirty="0"/>
                    </a:p>
                  </a:txBody>
                  <a:tcPr/>
                </a:tc>
                <a:tc>
                  <a:txBody>
                    <a:bodyPr/>
                    <a:lstStyle/>
                    <a:p>
                      <a:pPr lvl="0">
                        <a:buNone/>
                      </a:pPr>
                      <a:r>
                        <a:rPr lang="en-GB" dirty="0"/>
                        <a:t>renders</a:t>
                      </a:r>
                    </a:p>
                  </a:txBody>
                  <a:tcPr/>
                </a:tc>
                <a:tc>
                  <a:txBody>
                    <a:bodyPr/>
                    <a:lstStyle/>
                    <a:p>
                      <a:pPr lvl="0">
                        <a:buNone/>
                      </a:pPr>
                      <a:r>
                        <a:rPr lang="en-GB" dirty="0"/>
                        <a:t>Pass</a:t>
                      </a:r>
                    </a:p>
                  </a:txBody>
                  <a:tcPr/>
                </a:tc>
                <a:extLst>
                  <a:ext uri="{0D108BD9-81ED-4DB2-BD59-A6C34878D82A}">
                    <a16:rowId xmlns:a16="http://schemas.microsoft.com/office/drawing/2014/main" val="2007973454"/>
                  </a:ext>
                </a:extLst>
              </a:tr>
            </a:tbl>
          </a:graphicData>
        </a:graphic>
      </p:graphicFrame>
    </p:spTree>
    <p:extLst>
      <p:ext uri="{BB962C8B-B14F-4D97-AF65-F5344CB8AC3E}">
        <p14:creationId xmlns:p14="http://schemas.microsoft.com/office/powerpoint/2010/main" val="33740252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9">
            <a:extLst>
              <a:ext uri="{FF2B5EF4-FFF2-40B4-BE49-F238E27FC236}">
                <a16:creationId xmlns:a16="http://schemas.microsoft.com/office/drawing/2014/main" id="{19CEF4CC-0702-89F5-AB61-DE31476C8718}"/>
              </a:ext>
            </a:extLst>
          </p:cNvPr>
          <p:cNvGraphicFramePr>
            <a:graphicFrameLocks noGrp="1"/>
          </p:cNvGraphicFramePr>
          <p:nvPr>
            <p:extLst>
              <p:ext uri="{D42A27DB-BD31-4B8C-83A1-F6EECF244321}">
                <p14:modId xmlns:p14="http://schemas.microsoft.com/office/powerpoint/2010/main" val="3866300500"/>
              </p:ext>
            </p:extLst>
          </p:nvPr>
        </p:nvGraphicFramePr>
        <p:xfrm>
          <a:off x="424405" y="183265"/>
          <a:ext cx="11279343" cy="434050"/>
        </p:xfrm>
        <a:graphic>
          <a:graphicData uri="http://schemas.openxmlformats.org/drawingml/2006/table">
            <a:tbl>
              <a:tblPr firstRow="1" bandRow="1">
                <a:tableStyleId>{D7AC3CCA-C797-4891-BE02-D94E43425B78}</a:tableStyleId>
              </a:tblPr>
              <a:tblGrid>
                <a:gridCol w="1663859">
                  <a:extLst>
                    <a:ext uri="{9D8B030D-6E8A-4147-A177-3AD203B41FA5}">
                      <a16:colId xmlns:a16="http://schemas.microsoft.com/office/drawing/2014/main" val="929558694"/>
                    </a:ext>
                  </a:extLst>
                </a:gridCol>
                <a:gridCol w="795758">
                  <a:extLst>
                    <a:ext uri="{9D8B030D-6E8A-4147-A177-3AD203B41FA5}">
                      <a16:colId xmlns:a16="http://schemas.microsoft.com/office/drawing/2014/main" val="2693670910"/>
                    </a:ext>
                  </a:extLst>
                </a:gridCol>
                <a:gridCol w="2835797">
                  <a:extLst>
                    <a:ext uri="{9D8B030D-6E8A-4147-A177-3AD203B41FA5}">
                      <a16:colId xmlns:a16="http://schemas.microsoft.com/office/drawing/2014/main" val="3651892872"/>
                    </a:ext>
                  </a:extLst>
                </a:gridCol>
                <a:gridCol w="5983929">
                  <a:extLst>
                    <a:ext uri="{9D8B030D-6E8A-4147-A177-3AD203B41FA5}">
                      <a16:colId xmlns:a16="http://schemas.microsoft.com/office/drawing/2014/main" val="2267521354"/>
                    </a:ext>
                  </a:extLst>
                </a:gridCol>
              </a:tblGrid>
              <a:tr h="434050">
                <a:tc>
                  <a:txBody>
                    <a:bodyPr/>
                    <a:lstStyle/>
                    <a:p>
                      <a:r>
                        <a:rPr lang="en-GB" dirty="0"/>
                        <a:t>Test Case ID</a:t>
                      </a:r>
                    </a:p>
                  </a:txBody>
                  <a:tcPr/>
                </a:tc>
                <a:tc>
                  <a:txBody>
                    <a:bodyPr/>
                    <a:lstStyle/>
                    <a:p>
                      <a:pPr lvl="0">
                        <a:buNone/>
                      </a:pPr>
                      <a:r>
                        <a:rPr lang="en-GB" dirty="0"/>
                        <a:t>2</a:t>
                      </a:r>
                    </a:p>
                  </a:txBody>
                  <a:tcPr/>
                </a:tc>
                <a:tc>
                  <a:txBody>
                    <a:bodyPr/>
                    <a:lstStyle/>
                    <a:p>
                      <a:r>
                        <a:rPr lang="en-GB" dirty="0"/>
                        <a:t>Test Case Description</a:t>
                      </a:r>
                    </a:p>
                  </a:txBody>
                  <a:tcPr/>
                </a:tc>
                <a:tc>
                  <a:txBody>
                    <a:bodyPr/>
                    <a:lstStyle/>
                    <a:p>
                      <a:pPr lvl="0">
                        <a:buNone/>
                      </a:pPr>
                      <a:r>
                        <a:rPr lang="en-GB" dirty="0"/>
                        <a:t>User registration Test Case</a:t>
                      </a:r>
                    </a:p>
                  </a:txBody>
                  <a:tcPr/>
                </a:tc>
                <a:extLst>
                  <a:ext uri="{0D108BD9-81ED-4DB2-BD59-A6C34878D82A}">
                    <a16:rowId xmlns:a16="http://schemas.microsoft.com/office/drawing/2014/main" val="1154689918"/>
                  </a:ext>
                </a:extLst>
              </a:tr>
            </a:tbl>
          </a:graphicData>
        </a:graphic>
      </p:graphicFrame>
      <p:graphicFrame>
        <p:nvGraphicFramePr>
          <p:cNvPr id="10" name="Table 10">
            <a:extLst>
              <a:ext uri="{FF2B5EF4-FFF2-40B4-BE49-F238E27FC236}">
                <a16:creationId xmlns:a16="http://schemas.microsoft.com/office/drawing/2014/main" id="{D6B4147C-FEE2-5C81-31B9-DE434AF29710}"/>
              </a:ext>
            </a:extLst>
          </p:cNvPr>
          <p:cNvGraphicFramePr>
            <a:graphicFrameLocks noGrp="1"/>
          </p:cNvGraphicFramePr>
          <p:nvPr>
            <p:extLst>
              <p:ext uri="{D42A27DB-BD31-4B8C-83A1-F6EECF244321}">
                <p14:modId xmlns:p14="http://schemas.microsoft.com/office/powerpoint/2010/main" val="2388705921"/>
              </p:ext>
            </p:extLst>
          </p:nvPr>
        </p:nvGraphicFramePr>
        <p:xfrm>
          <a:off x="434051" y="733062"/>
          <a:ext cx="11279341" cy="1487925"/>
        </p:xfrm>
        <a:graphic>
          <a:graphicData uri="http://schemas.openxmlformats.org/drawingml/2006/table">
            <a:tbl>
              <a:tblPr firstRow="1" bandRow="1">
                <a:tableStyleId>{D7AC3CCA-C797-4891-BE02-D94E43425B78}</a:tableStyleId>
              </a:tblPr>
              <a:tblGrid>
                <a:gridCol w="711687">
                  <a:extLst>
                    <a:ext uri="{9D8B030D-6E8A-4147-A177-3AD203B41FA5}">
                      <a16:colId xmlns:a16="http://schemas.microsoft.com/office/drawing/2014/main" val="238081572"/>
                    </a:ext>
                  </a:extLst>
                </a:gridCol>
                <a:gridCol w="3800051">
                  <a:extLst>
                    <a:ext uri="{9D8B030D-6E8A-4147-A177-3AD203B41FA5}">
                      <a16:colId xmlns:a16="http://schemas.microsoft.com/office/drawing/2014/main" val="642445391"/>
                    </a:ext>
                  </a:extLst>
                </a:gridCol>
                <a:gridCol w="755260">
                  <a:extLst>
                    <a:ext uri="{9D8B030D-6E8A-4147-A177-3AD203B41FA5}">
                      <a16:colId xmlns:a16="http://schemas.microsoft.com/office/drawing/2014/main" val="1453993317"/>
                    </a:ext>
                  </a:extLst>
                </a:gridCol>
                <a:gridCol w="697162">
                  <a:extLst>
                    <a:ext uri="{9D8B030D-6E8A-4147-A177-3AD203B41FA5}">
                      <a16:colId xmlns:a16="http://schemas.microsoft.com/office/drawing/2014/main" val="2019531102"/>
                    </a:ext>
                  </a:extLst>
                </a:gridCol>
                <a:gridCol w="5315181">
                  <a:extLst>
                    <a:ext uri="{9D8B030D-6E8A-4147-A177-3AD203B41FA5}">
                      <a16:colId xmlns:a16="http://schemas.microsoft.com/office/drawing/2014/main" val="3569998206"/>
                    </a:ext>
                  </a:extLst>
                </a:gridCol>
              </a:tblGrid>
              <a:tr h="343914">
                <a:tc>
                  <a:txBody>
                    <a:bodyPr/>
                    <a:lstStyle/>
                    <a:p>
                      <a:r>
                        <a:rPr lang="en-GB" dirty="0"/>
                        <a:t>S#</a:t>
                      </a:r>
                    </a:p>
                  </a:txBody>
                  <a:tcPr/>
                </a:tc>
                <a:tc>
                  <a:txBody>
                    <a:bodyPr/>
                    <a:lstStyle/>
                    <a:p>
                      <a:r>
                        <a:rPr lang="en-GB" dirty="0"/>
                        <a:t>Prerequisites</a:t>
                      </a:r>
                    </a:p>
                  </a:txBody>
                  <a:tcPr/>
                </a:tc>
                <a:tc rowSpan="2">
                  <a:txBody>
                    <a:bodyPr/>
                    <a:lstStyle/>
                    <a:p>
                      <a:endParaRPr lang="en-GB"/>
                    </a:p>
                  </a:txBody>
                  <a:tcPr/>
                </a:tc>
                <a:tc>
                  <a:txBody>
                    <a:bodyPr/>
                    <a:lstStyle/>
                    <a:p>
                      <a:r>
                        <a:rPr lang="en-GB" dirty="0"/>
                        <a:t>S#</a:t>
                      </a:r>
                    </a:p>
                  </a:txBody>
                  <a:tcPr/>
                </a:tc>
                <a:tc>
                  <a:txBody>
                    <a:bodyPr/>
                    <a:lstStyle/>
                    <a:p>
                      <a:r>
                        <a:rPr lang="en-GB" dirty="0"/>
                        <a:t>Test Data</a:t>
                      </a:r>
                    </a:p>
                  </a:txBody>
                  <a:tcPr/>
                </a:tc>
                <a:extLst>
                  <a:ext uri="{0D108BD9-81ED-4DB2-BD59-A6C34878D82A}">
                    <a16:rowId xmlns:a16="http://schemas.microsoft.com/office/drawing/2014/main" val="4104803223"/>
                  </a:ext>
                </a:extLst>
              </a:tr>
              <a:tr h="361708">
                <a:tc>
                  <a:txBody>
                    <a:bodyPr/>
                    <a:lstStyle/>
                    <a:p>
                      <a:r>
                        <a:rPr lang="en-GB" dirty="0"/>
                        <a:t>1</a:t>
                      </a:r>
                    </a:p>
                  </a:txBody>
                  <a:tcPr/>
                </a:tc>
                <a:tc>
                  <a:txBody>
                    <a:bodyPr/>
                    <a:lstStyle/>
                    <a:p>
                      <a:r>
                        <a:rPr lang="en-GB" dirty="0"/>
                        <a:t>Database Connection Established</a:t>
                      </a:r>
                    </a:p>
                  </a:txBody>
                  <a:tcPr/>
                </a:tc>
                <a:tc vMerge="1">
                  <a:txBody>
                    <a:bodyPr/>
                    <a:lstStyle/>
                    <a:p>
                      <a:endParaRPr lang="en-US"/>
                    </a:p>
                  </a:txBody>
                  <a:tcPr marL="0" marR="0" marT="0" marB="0" horzOverflow="overflow"/>
                </a:tc>
                <a:tc>
                  <a:txBody>
                    <a:bodyPr/>
                    <a:lstStyle/>
                    <a:p>
                      <a:r>
                        <a:rPr lang="en-GB" dirty="0"/>
                        <a:t>1</a:t>
                      </a:r>
                    </a:p>
                  </a:txBody>
                  <a:tcPr/>
                </a:tc>
                <a:tc>
                  <a:txBody>
                    <a:bodyPr/>
                    <a:lstStyle/>
                    <a:p>
                      <a:r>
                        <a:rPr lang="en-GB" dirty="0"/>
                        <a:t>Username = </a:t>
                      </a:r>
                      <a:r>
                        <a:rPr lang="en-GB" dirty="0" err="1"/>
                        <a:t>pulkitjain</a:t>
                      </a:r>
                    </a:p>
                  </a:txBody>
                  <a:tcPr/>
                </a:tc>
                <a:extLst>
                  <a:ext uri="{0D108BD9-81ED-4DB2-BD59-A6C34878D82A}">
                    <a16:rowId xmlns:a16="http://schemas.microsoft.com/office/drawing/2014/main" val="452206255"/>
                  </a:ext>
                </a:extLst>
              </a:tr>
              <a:tr h="390645">
                <a:tc>
                  <a:txBody>
                    <a:bodyPr/>
                    <a:lstStyle/>
                    <a:p>
                      <a:pPr lvl="0">
                        <a:buNone/>
                      </a:pPr>
                      <a:r>
                        <a:rPr lang="en-GB" dirty="0"/>
                        <a:t>2</a:t>
                      </a:r>
                    </a:p>
                  </a:txBody>
                  <a:tcPr/>
                </a:tc>
                <a:tc>
                  <a:txBody>
                    <a:bodyPr/>
                    <a:lstStyle/>
                    <a:p>
                      <a:pPr lvl="0">
                        <a:buNone/>
                      </a:pPr>
                      <a:r>
                        <a:rPr lang="en-GB" dirty="0"/>
                        <a:t>Flask Server Serving</a:t>
                      </a:r>
                    </a:p>
                  </a:txBody>
                  <a:tcPr/>
                </a:tc>
                <a:tc>
                  <a:txBody>
                    <a:bodyPr/>
                    <a:lstStyle/>
                    <a:p>
                      <a:pPr lvl="0">
                        <a:buNone/>
                      </a:pPr>
                      <a:endParaRPr lang="en-GB" dirty="0"/>
                    </a:p>
                  </a:txBody>
                  <a:tcPr/>
                </a:tc>
                <a:tc>
                  <a:txBody>
                    <a:bodyPr/>
                    <a:lstStyle/>
                    <a:p>
                      <a:pPr lvl="0">
                        <a:buNone/>
                      </a:pPr>
                      <a:r>
                        <a:rPr lang="en-GB" dirty="0"/>
                        <a:t>2</a:t>
                      </a:r>
                    </a:p>
                  </a:txBody>
                  <a:tcPr/>
                </a:tc>
                <a:tc>
                  <a:txBody>
                    <a:bodyPr/>
                    <a:lstStyle/>
                    <a:p>
                      <a:pPr lvl="0">
                        <a:buNone/>
                      </a:pPr>
                      <a:r>
                        <a:rPr lang="en-GB" dirty="0"/>
                        <a:t>Password = 12345678</a:t>
                      </a:r>
                    </a:p>
                  </a:txBody>
                  <a:tcPr/>
                </a:tc>
                <a:extLst>
                  <a:ext uri="{0D108BD9-81ED-4DB2-BD59-A6C34878D82A}">
                    <a16:rowId xmlns:a16="http://schemas.microsoft.com/office/drawing/2014/main" val="2863036466"/>
                  </a:ext>
                </a:extLst>
              </a:tr>
              <a:tr h="361708">
                <a:tc>
                  <a:txBody>
                    <a:bodyPr/>
                    <a:lstStyle/>
                    <a:p>
                      <a:pPr lvl="0">
                        <a:buNone/>
                      </a:pPr>
                      <a:endParaRPr lang="en-GB" dirty="0"/>
                    </a:p>
                  </a:txBody>
                  <a:tcPr/>
                </a:tc>
                <a:tc>
                  <a:txBody>
                    <a:bodyPr/>
                    <a:lstStyle/>
                    <a:p>
                      <a:pPr lvl="0">
                        <a:buNone/>
                      </a:pPr>
                      <a:endParaRPr lang="en-GB" dirty="0"/>
                    </a:p>
                  </a:txBody>
                  <a:tcPr/>
                </a:tc>
                <a:tc>
                  <a:txBody>
                    <a:bodyPr/>
                    <a:lstStyle/>
                    <a:p>
                      <a:pPr lvl="0">
                        <a:buNone/>
                      </a:pPr>
                      <a:endParaRPr lang="en-GB" dirty="0"/>
                    </a:p>
                  </a:txBody>
                  <a:tcPr/>
                </a:tc>
                <a:tc>
                  <a:txBody>
                    <a:bodyPr/>
                    <a:lstStyle/>
                    <a:p>
                      <a:pPr lvl="0">
                        <a:buNone/>
                      </a:pPr>
                      <a:r>
                        <a:rPr lang="en-GB" dirty="0"/>
                        <a:t>3</a:t>
                      </a:r>
                    </a:p>
                  </a:txBody>
                  <a:tcPr/>
                </a:tc>
                <a:tc>
                  <a:txBody>
                    <a:bodyPr/>
                    <a:lstStyle/>
                    <a:p>
                      <a:pPr lvl="0">
                        <a:buNone/>
                      </a:pPr>
                      <a:r>
                        <a:rPr lang="en-GB" dirty="0"/>
                        <a:t>Email = pulkitjain708@gmail.com</a:t>
                      </a:r>
                    </a:p>
                  </a:txBody>
                  <a:tcPr/>
                </a:tc>
                <a:extLst>
                  <a:ext uri="{0D108BD9-81ED-4DB2-BD59-A6C34878D82A}">
                    <a16:rowId xmlns:a16="http://schemas.microsoft.com/office/drawing/2014/main" val="3816786891"/>
                  </a:ext>
                </a:extLst>
              </a:tr>
            </a:tbl>
          </a:graphicData>
        </a:graphic>
      </p:graphicFrame>
      <p:graphicFrame>
        <p:nvGraphicFramePr>
          <p:cNvPr id="12" name="Table 12">
            <a:extLst>
              <a:ext uri="{FF2B5EF4-FFF2-40B4-BE49-F238E27FC236}">
                <a16:creationId xmlns:a16="http://schemas.microsoft.com/office/drawing/2014/main" id="{7524AF1B-4719-D254-EFD4-0A65521EFB95}"/>
              </a:ext>
            </a:extLst>
          </p:cNvPr>
          <p:cNvGraphicFramePr>
            <a:graphicFrameLocks noGrp="1"/>
          </p:cNvGraphicFramePr>
          <p:nvPr>
            <p:extLst>
              <p:ext uri="{D42A27DB-BD31-4B8C-83A1-F6EECF244321}">
                <p14:modId xmlns:p14="http://schemas.microsoft.com/office/powerpoint/2010/main" val="3132737427"/>
              </p:ext>
            </p:extLst>
          </p:nvPr>
        </p:nvGraphicFramePr>
        <p:xfrm>
          <a:off x="414759" y="2285999"/>
          <a:ext cx="11308180" cy="3109425"/>
        </p:xfrm>
        <a:graphic>
          <a:graphicData uri="http://schemas.openxmlformats.org/drawingml/2006/table">
            <a:tbl>
              <a:tblPr firstRow="1" bandRow="1">
                <a:tableStyleId>{D7AC3CCA-C797-4891-BE02-D94E43425B78}</a:tableStyleId>
              </a:tblPr>
              <a:tblGrid>
                <a:gridCol w="2261636">
                  <a:extLst>
                    <a:ext uri="{9D8B030D-6E8A-4147-A177-3AD203B41FA5}">
                      <a16:colId xmlns:a16="http://schemas.microsoft.com/office/drawing/2014/main" val="2949817524"/>
                    </a:ext>
                  </a:extLst>
                </a:gridCol>
                <a:gridCol w="2261636">
                  <a:extLst>
                    <a:ext uri="{9D8B030D-6E8A-4147-A177-3AD203B41FA5}">
                      <a16:colId xmlns:a16="http://schemas.microsoft.com/office/drawing/2014/main" val="1296639175"/>
                    </a:ext>
                  </a:extLst>
                </a:gridCol>
                <a:gridCol w="2261636">
                  <a:extLst>
                    <a:ext uri="{9D8B030D-6E8A-4147-A177-3AD203B41FA5}">
                      <a16:colId xmlns:a16="http://schemas.microsoft.com/office/drawing/2014/main" val="4289122214"/>
                    </a:ext>
                  </a:extLst>
                </a:gridCol>
                <a:gridCol w="2261636">
                  <a:extLst>
                    <a:ext uri="{9D8B030D-6E8A-4147-A177-3AD203B41FA5}">
                      <a16:colId xmlns:a16="http://schemas.microsoft.com/office/drawing/2014/main" val="3074640062"/>
                    </a:ext>
                  </a:extLst>
                </a:gridCol>
                <a:gridCol w="2261636">
                  <a:extLst>
                    <a:ext uri="{9D8B030D-6E8A-4147-A177-3AD203B41FA5}">
                      <a16:colId xmlns:a16="http://schemas.microsoft.com/office/drawing/2014/main" val="2856706570"/>
                    </a:ext>
                  </a:extLst>
                </a:gridCol>
              </a:tblGrid>
              <a:tr h="307542">
                <a:tc>
                  <a:txBody>
                    <a:bodyPr/>
                    <a:lstStyle/>
                    <a:p>
                      <a:r>
                        <a:rPr lang="en-GB" dirty="0"/>
                        <a:t>Test Scenario</a:t>
                      </a:r>
                    </a:p>
                  </a:txBody>
                  <a:tcPr/>
                </a:tc>
                <a:tc gridSpan="4">
                  <a:txBody>
                    <a:bodyPr/>
                    <a:lstStyle/>
                    <a:p>
                      <a:r>
                        <a:rPr lang="en-GB" dirty="0"/>
                        <a:t>Check If user is registered to Site</a:t>
                      </a:r>
                    </a:p>
                  </a:txBody>
                  <a:tcPr/>
                </a:tc>
                <a:tc hMerge="1">
                  <a:txBody>
                    <a:bodyPr/>
                    <a:lstStyle/>
                    <a:p>
                      <a:endParaRPr lang="en-US"/>
                    </a:p>
                  </a:txBody>
                  <a:tcPr marL="0" marR="0" marT="0" marB="0" horzOverflow="overflow"/>
                </a:tc>
                <a:tc hMerge="1">
                  <a:txBody>
                    <a:bodyPr/>
                    <a:lstStyle/>
                    <a:p>
                      <a:endParaRPr lang="en-US"/>
                    </a:p>
                  </a:txBody>
                  <a:tcPr marL="0" marR="0" marT="0" marB="0" horzOverflow="overflow"/>
                </a:tc>
                <a:tc hMerge="1">
                  <a:txBody>
                    <a:bodyPr/>
                    <a:lstStyle/>
                    <a:p>
                      <a:endParaRPr lang="en-US"/>
                    </a:p>
                  </a:txBody>
                  <a:tcPr marL="0" marR="0" marT="0" marB="0" horzOverflow="overflow"/>
                </a:tc>
                <a:extLst>
                  <a:ext uri="{0D108BD9-81ED-4DB2-BD59-A6C34878D82A}">
                    <a16:rowId xmlns:a16="http://schemas.microsoft.com/office/drawing/2014/main" val="2117041547"/>
                  </a:ext>
                </a:extLst>
              </a:tr>
              <a:tr h="467463">
                <a:tc>
                  <a:txBody>
                    <a:bodyPr/>
                    <a:lstStyle/>
                    <a:p>
                      <a:r>
                        <a:rPr lang="en-GB" dirty="0"/>
                        <a:t>Step</a:t>
                      </a:r>
                    </a:p>
                  </a:txBody>
                  <a:tcPr/>
                </a:tc>
                <a:tc>
                  <a:txBody>
                    <a:bodyPr/>
                    <a:lstStyle/>
                    <a:p>
                      <a:r>
                        <a:rPr lang="en-GB" dirty="0"/>
                        <a:t>Step Details</a:t>
                      </a:r>
                    </a:p>
                  </a:txBody>
                  <a:tcPr/>
                </a:tc>
                <a:tc>
                  <a:txBody>
                    <a:bodyPr/>
                    <a:lstStyle/>
                    <a:p>
                      <a:r>
                        <a:rPr lang="en-GB" dirty="0"/>
                        <a:t>Expected Results</a:t>
                      </a:r>
                    </a:p>
                  </a:txBody>
                  <a:tcPr/>
                </a:tc>
                <a:tc>
                  <a:txBody>
                    <a:bodyPr/>
                    <a:lstStyle/>
                    <a:p>
                      <a:r>
                        <a:rPr lang="en-GB" dirty="0"/>
                        <a:t>Actual Results</a:t>
                      </a:r>
                    </a:p>
                  </a:txBody>
                  <a:tcPr/>
                </a:tc>
                <a:tc>
                  <a:txBody>
                    <a:bodyPr/>
                    <a:lstStyle/>
                    <a:p>
                      <a:r>
                        <a:rPr lang="en-GB" dirty="0"/>
                        <a:t>Status</a:t>
                      </a:r>
                    </a:p>
                  </a:txBody>
                  <a:tcPr/>
                </a:tc>
                <a:extLst>
                  <a:ext uri="{0D108BD9-81ED-4DB2-BD59-A6C34878D82A}">
                    <a16:rowId xmlns:a16="http://schemas.microsoft.com/office/drawing/2014/main" val="2201131553"/>
                  </a:ext>
                </a:extLst>
              </a:tr>
              <a:tr h="516670">
                <a:tc>
                  <a:txBody>
                    <a:bodyPr/>
                    <a:lstStyle/>
                    <a:p>
                      <a:r>
                        <a:rPr lang="en-GB" dirty="0"/>
                        <a:t>1</a:t>
                      </a:r>
                    </a:p>
                  </a:txBody>
                  <a:tcPr/>
                </a:tc>
                <a:tc>
                  <a:txBody>
                    <a:bodyPr/>
                    <a:lstStyle/>
                    <a:p>
                      <a:r>
                        <a:rPr lang="en-GB" dirty="0"/>
                        <a:t>Navigate to /register</a:t>
                      </a:r>
                    </a:p>
                  </a:txBody>
                  <a:tcPr/>
                </a:tc>
                <a:tc>
                  <a:txBody>
                    <a:bodyPr/>
                    <a:lstStyle/>
                    <a:p>
                      <a:r>
                        <a:rPr lang="en-GB" dirty="0"/>
                        <a:t>Template renders</a:t>
                      </a:r>
                    </a:p>
                  </a:txBody>
                  <a:tcPr/>
                </a:tc>
                <a:tc>
                  <a:txBody>
                    <a:bodyPr/>
                    <a:lstStyle/>
                    <a:p>
                      <a:r>
                        <a:rPr lang="en-GB" dirty="0"/>
                        <a:t>renders</a:t>
                      </a:r>
                    </a:p>
                  </a:txBody>
                  <a:tcPr/>
                </a:tc>
                <a:tc>
                  <a:txBody>
                    <a:bodyPr/>
                    <a:lstStyle/>
                    <a:p>
                      <a:r>
                        <a:rPr lang="en-GB" dirty="0"/>
                        <a:t>Pass</a:t>
                      </a:r>
                    </a:p>
                  </a:txBody>
                  <a:tcPr/>
                </a:tc>
                <a:extLst>
                  <a:ext uri="{0D108BD9-81ED-4DB2-BD59-A6C34878D82A}">
                    <a16:rowId xmlns:a16="http://schemas.microsoft.com/office/drawing/2014/main" val="230331349"/>
                  </a:ext>
                </a:extLst>
              </a:tr>
              <a:tr h="516670">
                <a:tc>
                  <a:txBody>
                    <a:bodyPr/>
                    <a:lstStyle/>
                    <a:p>
                      <a:r>
                        <a:rPr lang="en-GB" dirty="0"/>
                        <a:t>2</a:t>
                      </a:r>
                    </a:p>
                  </a:txBody>
                  <a:tcPr/>
                </a:tc>
                <a:tc>
                  <a:txBody>
                    <a:bodyPr/>
                    <a:lstStyle/>
                    <a:p>
                      <a:r>
                        <a:rPr lang="en-GB" dirty="0"/>
                        <a:t>Fill in Form</a:t>
                      </a:r>
                    </a:p>
                  </a:txBody>
                  <a:tcPr/>
                </a:tc>
                <a:tc>
                  <a:txBody>
                    <a:bodyPr/>
                    <a:lstStyle/>
                    <a:p>
                      <a:pPr lvl="0">
                        <a:buNone/>
                      </a:pPr>
                      <a:r>
                        <a:rPr lang="en-GB" sz="1800" u="none" strike="noStrike" noProof="0" dirty="0"/>
                        <a:t>Data appears</a:t>
                      </a:r>
                      <a:endParaRPr lang="en-US" dirty="0"/>
                    </a:p>
                  </a:txBody>
                  <a:tcPr/>
                </a:tc>
                <a:tc>
                  <a:txBody>
                    <a:bodyPr/>
                    <a:lstStyle/>
                    <a:p>
                      <a:pPr lvl="0">
                        <a:buNone/>
                      </a:pPr>
                      <a:r>
                        <a:rPr lang="en-GB" dirty="0"/>
                        <a:t>appears</a:t>
                      </a:r>
                      <a:endParaRPr lang="en-US" dirty="0"/>
                    </a:p>
                  </a:txBody>
                  <a:tcPr/>
                </a:tc>
                <a:tc>
                  <a:txBody>
                    <a:bodyPr/>
                    <a:lstStyle/>
                    <a:p>
                      <a:r>
                        <a:rPr lang="en-GB" dirty="0"/>
                        <a:t>Pass</a:t>
                      </a:r>
                    </a:p>
                  </a:txBody>
                  <a:tcPr/>
                </a:tc>
                <a:extLst>
                  <a:ext uri="{0D108BD9-81ED-4DB2-BD59-A6C34878D82A}">
                    <a16:rowId xmlns:a16="http://schemas.microsoft.com/office/drawing/2014/main" val="968420460"/>
                  </a:ext>
                </a:extLst>
              </a:tr>
              <a:tr h="541274">
                <a:tc>
                  <a:txBody>
                    <a:bodyPr/>
                    <a:lstStyle/>
                    <a:p>
                      <a:r>
                        <a:rPr lang="en-GB" dirty="0"/>
                        <a:t>3</a:t>
                      </a:r>
                    </a:p>
                  </a:txBody>
                  <a:tcPr/>
                </a:tc>
                <a:tc>
                  <a:txBody>
                    <a:bodyPr/>
                    <a:lstStyle/>
                    <a:p>
                      <a:r>
                        <a:rPr lang="en-GB" dirty="0"/>
                        <a:t>Submit the Form</a:t>
                      </a:r>
                    </a:p>
                  </a:txBody>
                  <a:tcPr/>
                </a:tc>
                <a:tc>
                  <a:txBody>
                    <a:bodyPr/>
                    <a:lstStyle/>
                    <a:p>
                      <a:pPr lvl="0">
                        <a:buNone/>
                      </a:pPr>
                      <a:r>
                        <a:rPr lang="en-GB" sz="1800" u="none" strike="noStrike" noProof="0" dirty="0"/>
                        <a:t>Alert's User Registered</a:t>
                      </a:r>
                      <a:endParaRPr lang="en-US" dirty="0"/>
                    </a:p>
                  </a:txBody>
                  <a:tcPr/>
                </a:tc>
                <a:tc>
                  <a:txBody>
                    <a:bodyPr/>
                    <a:lstStyle/>
                    <a:p>
                      <a:r>
                        <a:rPr lang="en-GB" dirty="0"/>
                        <a:t>alerted</a:t>
                      </a:r>
                    </a:p>
                  </a:txBody>
                  <a:tcPr/>
                </a:tc>
                <a:tc>
                  <a:txBody>
                    <a:bodyPr/>
                    <a:lstStyle/>
                    <a:p>
                      <a:r>
                        <a:rPr lang="en-GB" dirty="0"/>
                        <a:t>Pass</a:t>
                      </a:r>
                    </a:p>
                  </a:txBody>
                  <a:tcPr/>
                </a:tc>
                <a:extLst>
                  <a:ext uri="{0D108BD9-81ED-4DB2-BD59-A6C34878D82A}">
                    <a16:rowId xmlns:a16="http://schemas.microsoft.com/office/drawing/2014/main" val="1095021164"/>
                  </a:ext>
                </a:extLst>
              </a:tr>
              <a:tr h="602782">
                <a:tc>
                  <a:txBody>
                    <a:bodyPr/>
                    <a:lstStyle/>
                    <a:p>
                      <a:pPr lvl="0">
                        <a:buNone/>
                      </a:pPr>
                      <a:endParaRPr lang="en-GB" dirty="0"/>
                    </a:p>
                  </a:txBody>
                  <a:tcPr/>
                </a:tc>
                <a:tc>
                  <a:txBody>
                    <a:bodyPr/>
                    <a:lstStyle/>
                    <a:p>
                      <a:pPr lvl="0">
                        <a:buNone/>
                      </a:pPr>
                      <a:endParaRPr lang="en-GB" dirty="0"/>
                    </a:p>
                  </a:txBody>
                  <a:tcPr/>
                </a:tc>
                <a:tc>
                  <a:txBody>
                    <a:bodyPr/>
                    <a:lstStyle/>
                    <a:p>
                      <a:pPr lvl="0">
                        <a:buNone/>
                      </a:pPr>
                      <a:endParaRPr lang="en-GB" sz="1800" u="none" strike="noStrike" noProof="0" dirty="0"/>
                    </a:p>
                  </a:txBody>
                  <a:tcPr/>
                </a:tc>
                <a:tc>
                  <a:txBody>
                    <a:bodyPr/>
                    <a:lstStyle/>
                    <a:p>
                      <a:pPr lvl="0">
                        <a:buNone/>
                      </a:pPr>
                      <a:endParaRPr lang="en-GB" dirty="0"/>
                    </a:p>
                  </a:txBody>
                  <a:tcPr/>
                </a:tc>
                <a:tc>
                  <a:txBody>
                    <a:bodyPr/>
                    <a:lstStyle/>
                    <a:p>
                      <a:pPr lvl="0">
                        <a:buNone/>
                      </a:pPr>
                      <a:endParaRPr lang="en-GB" dirty="0"/>
                    </a:p>
                  </a:txBody>
                  <a:tcPr/>
                </a:tc>
                <a:extLst>
                  <a:ext uri="{0D108BD9-81ED-4DB2-BD59-A6C34878D82A}">
                    <a16:rowId xmlns:a16="http://schemas.microsoft.com/office/drawing/2014/main" val="2007973454"/>
                  </a:ext>
                </a:extLst>
              </a:tr>
            </a:tbl>
          </a:graphicData>
        </a:graphic>
      </p:graphicFrame>
    </p:spTree>
    <p:extLst>
      <p:ext uri="{BB962C8B-B14F-4D97-AF65-F5344CB8AC3E}">
        <p14:creationId xmlns:p14="http://schemas.microsoft.com/office/powerpoint/2010/main" val="23286884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9">
            <a:extLst>
              <a:ext uri="{FF2B5EF4-FFF2-40B4-BE49-F238E27FC236}">
                <a16:creationId xmlns:a16="http://schemas.microsoft.com/office/drawing/2014/main" id="{19CEF4CC-0702-89F5-AB61-DE31476C8718}"/>
              </a:ext>
            </a:extLst>
          </p:cNvPr>
          <p:cNvGraphicFramePr>
            <a:graphicFrameLocks noGrp="1"/>
          </p:cNvGraphicFramePr>
          <p:nvPr>
            <p:extLst>
              <p:ext uri="{D42A27DB-BD31-4B8C-83A1-F6EECF244321}">
                <p14:modId xmlns:p14="http://schemas.microsoft.com/office/powerpoint/2010/main" val="3128336598"/>
              </p:ext>
            </p:extLst>
          </p:nvPr>
        </p:nvGraphicFramePr>
        <p:xfrm>
          <a:off x="424405" y="183265"/>
          <a:ext cx="11279343" cy="434050"/>
        </p:xfrm>
        <a:graphic>
          <a:graphicData uri="http://schemas.openxmlformats.org/drawingml/2006/table">
            <a:tbl>
              <a:tblPr firstRow="1" bandRow="1">
                <a:tableStyleId>{D7AC3CCA-C797-4891-BE02-D94E43425B78}</a:tableStyleId>
              </a:tblPr>
              <a:tblGrid>
                <a:gridCol w="1663859">
                  <a:extLst>
                    <a:ext uri="{9D8B030D-6E8A-4147-A177-3AD203B41FA5}">
                      <a16:colId xmlns:a16="http://schemas.microsoft.com/office/drawing/2014/main" val="929558694"/>
                    </a:ext>
                  </a:extLst>
                </a:gridCol>
                <a:gridCol w="795758">
                  <a:extLst>
                    <a:ext uri="{9D8B030D-6E8A-4147-A177-3AD203B41FA5}">
                      <a16:colId xmlns:a16="http://schemas.microsoft.com/office/drawing/2014/main" val="2693670910"/>
                    </a:ext>
                  </a:extLst>
                </a:gridCol>
                <a:gridCol w="2835797">
                  <a:extLst>
                    <a:ext uri="{9D8B030D-6E8A-4147-A177-3AD203B41FA5}">
                      <a16:colId xmlns:a16="http://schemas.microsoft.com/office/drawing/2014/main" val="3651892872"/>
                    </a:ext>
                  </a:extLst>
                </a:gridCol>
                <a:gridCol w="5983929">
                  <a:extLst>
                    <a:ext uri="{9D8B030D-6E8A-4147-A177-3AD203B41FA5}">
                      <a16:colId xmlns:a16="http://schemas.microsoft.com/office/drawing/2014/main" val="2267521354"/>
                    </a:ext>
                  </a:extLst>
                </a:gridCol>
              </a:tblGrid>
              <a:tr h="434050">
                <a:tc>
                  <a:txBody>
                    <a:bodyPr/>
                    <a:lstStyle/>
                    <a:p>
                      <a:r>
                        <a:rPr lang="en-GB" dirty="0"/>
                        <a:t>Test Case ID</a:t>
                      </a:r>
                    </a:p>
                  </a:txBody>
                  <a:tcPr/>
                </a:tc>
                <a:tc>
                  <a:txBody>
                    <a:bodyPr/>
                    <a:lstStyle/>
                    <a:p>
                      <a:pPr lvl="0">
                        <a:buNone/>
                      </a:pPr>
                      <a:r>
                        <a:rPr lang="en-GB" dirty="0"/>
                        <a:t>3</a:t>
                      </a:r>
                    </a:p>
                  </a:txBody>
                  <a:tcPr/>
                </a:tc>
                <a:tc>
                  <a:txBody>
                    <a:bodyPr/>
                    <a:lstStyle/>
                    <a:p>
                      <a:r>
                        <a:rPr lang="en-GB" dirty="0"/>
                        <a:t>Test Case Description</a:t>
                      </a:r>
                    </a:p>
                  </a:txBody>
                  <a:tcPr/>
                </a:tc>
                <a:tc>
                  <a:txBody>
                    <a:bodyPr/>
                    <a:lstStyle/>
                    <a:p>
                      <a:pPr lvl="0">
                        <a:buNone/>
                      </a:pPr>
                      <a:r>
                        <a:rPr lang="en-GB" dirty="0"/>
                        <a:t>User Login Test Case</a:t>
                      </a:r>
                    </a:p>
                  </a:txBody>
                  <a:tcPr/>
                </a:tc>
                <a:extLst>
                  <a:ext uri="{0D108BD9-81ED-4DB2-BD59-A6C34878D82A}">
                    <a16:rowId xmlns:a16="http://schemas.microsoft.com/office/drawing/2014/main" val="1154689918"/>
                  </a:ext>
                </a:extLst>
              </a:tr>
            </a:tbl>
          </a:graphicData>
        </a:graphic>
      </p:graphicFrame>
      <p:graphicFrame>
        <p:nvGraphicFramePr>
          <p:cNvPr id="10" name="Table 10">
            <a:extLst>
              <a:ext uri="{FF2B5EF4-FFF2-40B4-BE49-F238E27FC236}">
                <a16:creationId xmlns:a16="http://schemas.microsoft.com/office/drawing/2014/main" id="{D6B4147C-FEE2-5C81-31B9-DE434AF29710}"/>
              </a:ext>
            </a:extLst>
          </p:cNvPr>
          <p:cNvGraphicFramePr>
            <a:graphicFrameLocks noGrp="1"/>
          </p:cNvGraphicFramePr>
          <p:nvPr>
            <p:extLst>
              <p:ext uri="{D42A27DB-BD31-4B8C-83A1-F6EECF244321}">
                <p14:modId xmlns:p14="http://schemas.microsoft.com/office/powerpoint/2010/main" val="1245197317"/>
              </p:ext>
            </p:extLst>
          </p:nvPr>
        </p:nvGraphicFramePr>
        <p:xfrm>
          <a:off x="434051" y="733062"/>
          <a:ext cx="11279341" cy="1487925"/>
        </p:xfrm>
        <a:graphic>
          <a:graphicData uri="http://schemas.openxmlformats.org/drawingml/2006/table">
            <a:tbl>
              <a:tblPr firstRow="1" bandRow="1">
                <a:tableStyleId>{D7AC3CCA-C797-4891-BE02-D94E43425B78}</a:tableStyleId>
              </a:tblPr>
              <a:tblGrid>
                <a:gridCol w="711687">
                  <a:extLst>
                    <a:ext uri="{9D8B030D-6E8A-4147-A177-3AD203B41FA5}">
                      <a16:colId xmlns:a16="http://schemas.microsoft.com/office/drawing/2014/main" val="238081572"/>
                    </a:ext>
                  </a:extLst>
                </a:gridCol>
                <a:gridCol w="3800051">
                  <a:extLst>
                    <a:ext uri="{9D8B030D-6E8A-4147-A177-3AD203B41FA5}">
                      <a16:colId xmlns:a16="http://schemas.microsoft.com/office/drawing/2014/main" val="642445391"/>
                    </a:ext>
                  </a:extLst>
                </a:gridCol>
                <a:gridCol w="755260">
                  <a:extLst>
                    <a:ext uri="{9D8B030D-6E8A-4147-A177-3AD203B41FA5}">
                      <a16:colId xmlns:a16="http://schemas.microsoft.com/office/drawing/2014/main" val="1453993317"/>
                    </a:ext>
                  </a:extLst>
                </a:gridCol>
                <a:gridCol w="697162">
                  <a:extLst>
                    <a:ext uri="{9D8B030D-6E8A-4147-A177-3AD203B41FA5}">
                      <a16:colId xmlns:a16="http://schemas.microsoft.com/office/drawing/2014/main" val="2019531102"/>
                    </a:ext>
                  </a:extLst>
                </a:gridCol>
                <a:gridCol w="5315181">
                  <a:extLst>
                    <a:ext uri="{9D8B030D-6E8A-4147-A177-3AD203B41FA5}">
                      <a16:colId xmlns:a16="http://schemas.microsoft.com/office/drawing/2014/main" val="3569998206"/>
                    </a:ext>
                  </a:extLst>
                </a:gridCol>
              </a:tblGrid>
              <a:tr h="343914">
                <a:tc>
                  <a:txBody>
                    <a:bodyPr/>
                    <a:lstStyle/>
                    <a:p>
                      <a:r>
                        <a:rPr lang="en-GB" dirty="0"/>
                        <a:t>S#</a:t>
                      </a:r>
                    </a:p>
                  </a:txBody>
                  <a:tcPr/>
                </a:tc>
                <a:tc>
                  <a:txBody>
                    <a:bodyPr/>
                    <a:lstStyle/>
                    <a:p>
                      <a:r>
                        <a:rPr lang="en-GB" dirty="0"/>
                        <a:t>Prerequisites</a:t>
                      </a:r>
                    </a:p>
                  </a:txBody>
                  <a:tcPr/>
                </a:tc>
                <a:tc rowSpan="2">
                  <a:txBody>
                    <a:bodyPr/>
                    <a:lstStyle/>
                    <a:p>
                      <a:endParaRPr lang="en-GB"/>
                    </a:p>
                  </a:txBody>
                  <a:tcPr/>
                </a:tc>
                <a:tc>
                  <a:txBody>
                    <a:bodyPr/>
                    <a:lstStyle/>
                    <a:p>
                      <a:r>
                        <a:rPr lang="en-GB" dirty="0"/>
                        <a:t>S#</a:t>
                      </a:r>
                    </a:p>
                  </a:txBody>
                  <a:tcPr/>
                </a:tc>
                <a:tc>
                  <a:txBody>
                    <a:bodyPr/>
                    <a:lstStyle/>
                    <a:p>
                      <a:r>
                        <a:rPr lang="en-GB" dirty="0"/>
                        <a:t>Test Data</a:t>
                      </a:r>
                    </a:p>
                  </a:txBody>
                  <a:tcPr/>
                </a:tc>
                <a:extLst>
                  <a:ext uri="{0D108BD9-81ED-4DB2-BD59-A6C34878D82A}">
                    <a16:rowId xmlns:a16="http://schemas.microsoft.com/office/drawing/2014/main" val="4104803223"/>
                  </a:ext>
                </a:extLst>
              </a:tr>
              <a:tr h="361708">
                <a:tc>
                  <a:txBody>
                    <a:bodyPr/>
                    <a:lstStyle/>
                    <a:p>
                      <a:r>
                        <a:rPr lang="en-GB" dirty="0"/>
                        <a:t>1</a:t>
                      </a:r>
                    </a:p>
                  </a:txBody>
                  <a:tcPr/>
                </a:tc>
                <a:tc>
                  <a:txBody>
                    <a:bodyPr/>
                    <a:lstStyle/>
                    <a:p>
                      <a:r>
                        <a:rPr lang="en-GB" dirty="0"/>
                        <a:t>Database Connection Established</a:t>
                      </a:r>
                    </a:p>
                  </a:txBody>
                  <a:tcPr/>
                </a:tc>
                <a:tc vMerge="1">
                  <a:txBody>
                    <a:bodyPr/>
                    <a:lstStyle/>
                    <a:p>
                      <a:endParaRPr lang="en-US"/>
                    </a:p>
                  </a:txBody>
                  <a:tcPr marL="0" marR="0" marT="0" marB="0" horzOverflow="overflow"/>
                </a:tc>
                <a:tc>
                  <a:txBody>
                    <a:bodyPr/>
                    <a:lstStyle/>
                    <a:p>
                      <a:r>
                        <a:rPr lang="en-GB" dirty="0"/>
                        <a:t>1</a:t>
                      </a:r>
                    </a:p>
                  </a:txBody>
                  <a:tcPr/>
                </a:tc>
                <a:tc>
                  <a:txBody>
                    <a:bodyPr/>
                    <a:lstStyle/>
                    <a:p>
                      <a:r>
                        <a:rPr lang="en-GB" dirty="0"/>
                        <a:t>Username = </a:t>
                      </a:r>
                      <a:r>
                        <a:rPr lang="en-GB" dirty="0" err="1"/>
                        <a:t>pulkitjain</a:t>
                      </a:r>
                    </a:p>
                  </a:txBody>
                  <a:tcPr/>
                </a:tc>
                <a:extLst>
                  <a:ext uri="{0D108BD9-81ED-4DB2-BD59-A6C34878D82A}">
                    <a16:rowId xmlns:a16="http://schemas.microsoft.com/office/drawing/2014/main" val="452206255"/>
                  </a:ext>
                </a:extLst>
              </a:tr>
              <a:tr h="390645">
                <a:tc>
                  <a:txBody>
                    <a:bodyPr/>
                    <a:lstStyle/>
                    <a:p>
                      <a:pPr lvl="0">
                        <a:buNone/>
                      </a:pPr>
                      <a:r>
                        <a:rPr lang="en-GB" dirty="0"/>
                        <a:t>2 </a:t>
                      </a:r>
                    </a:p>
                  </a:txBody>
                  <a:tcPr/>
                </a:tc>
                <a:tc>
                  <a:txBody>
                    <a:bodyPr/>
                    <a:lstStyle/>
                    <a:p>
                      <a:pPr lvl="0">
                        <a:buNone/>
                      </a:pPr>
                      <a:r>
                        <a:rPr lang="en-GB" dirty="0"/>
                        <a:t>Flask Server Serving</a:t>
                      </a:r>
                    </a:p>
                  </a:txBody>
                  <a:tcPr/>
                </a:tc>
                <a:tc>
                  <a:txBody>
                    <a:bodyPr/>
                    <a:lstStyle/>
                    <a:p>
                      <a:pPr lvl="0">
                        <a:buNone/>
                      </a:pPr>
                      <a:endParaRPr lang="en-GB" dirty="0"/>
                    </a:p>
                  </a:txBody>
                  <a:tcPr/>
                </a:tc>
                <a:tc>
                  <a:txBody>
                    <a:bodyPr/>
                    <a:lstStyle/>
                    <a:p>
                      <a:pPr lvl="0">
                        <a:buNone/>
                      </a:pPr>
                      <a:r>
                        <a:rPr lang="en-GB" dirty="0"/>
                        <a:t>2</a:t>
                      </a:r>
                    </a:p>
                  </a:txBody>
                  <a:tcPr/>
                </a:tc>
                <a:tc>
                  <a:txBody>
                    <a:bodyPr/>
                    <a:lstStyle/>
                    <a:p>
                      <a:pPr lvl="0">
                        <a:buNone/>
                      </a:pPr>
                      <a:r>
                        <a:rPr lang="en-GB" dirty="0"/>
                        <a:t>Password = 12345678</a:t>
                      </a:r>
                    </a:p>
                  </a:txBody>
                  <a:tcPr/>
                </a:tc>
                <a:extLst>
                  <a:ext uri="{0D108BD9-81ED-4DB2-BD59-A6C34878D82A}">
                    <a16:rowId xmlns:a16="http://schemas.microsoft.com/office/drawing/2014/main" val="2863036466"/>
                  </a:ext>
                </a:extLst>
              </a:tr>
              <a:tr h="361708">
                <a:tc>
                  <a:txBody>
                    <a:bodyPr/>
                    <a:lstStyle/>
                    <a:p>
                      <a:pPr lvl="0">
                        <a:buNone/>
                      </a:pPr>
                      <a:endParaRPr lang="en-GB" dirty="0"/>
                    </a:p>
                  </a:txBody>
                  <a:tcPr/>
                </a:tc>
                <a:tc>
                  <a:txBody>
                    <a:bodyPr/>
                    <a:lstStyle/>
                    <a:p>
                      <a:pPr lvl="0">
                        <a:buNone/>
                      </a:pPr>
                      <a:endParaRPr lang="en-GB" dirty="0"/>
                    </a:p>
                  </a:txBody>
                  <a:tcPr/>
                </a:tc>
                <a:tc>
                  <a:txBody>
                    <a:bodyPr/>
                    <a:lstStyle/>
                    <a:p>
                      <a:pPr lvl="0">
                        <a:buNone/>
                      </a:pPr>
                      <a:endParaRPr lang="en-GB" dirty="0"/>
                    </a:p>
                  </a:txBody>
                  <a:tcPr/>
                </a:tc>
                <a:tc>
                  <a:txBody>
                    <a:bodyPr/>
                    <a:lstStyle/>
                    <a:p>
                      <a:pPr lvl="0">
                        <a:buNone/>
                      </a:pPr>
                      <a:endParaRPr lang="en-GB" dirty="0"/>
                    </a:p>
                  </a:txBody>
                  <a:tcPr/>
                </a:tc>
                <a:tc>
                  <a:txBody>
                    <a:bodyPr/>
                    <a:lstStyle/>
                    <a:p>
                      <a:pPr lvl="0">
                        <a:buNone/>
                      </a:pPr>
                      <a:endParaRPr lang="en-GB" dirty="0"/>
                    </a:p>
                  </a:txBody>
                  <a:tcPr/>
                </a:tc>
                <a:extLst>
                  <a:ext uri="{0D108BD9-81ED-4DB2-BD59-A6C34878D82A}">
                    <a16:rowId xmlns:a16="http://schemas.microsoft.com/office/drawing/2014/main" val="3816786891"/>
                  </a:ext>
                </a:extLst>
              </a:tr>
            </a:tbl>
          </a:graphicData>
        </a:graphic>
      </p:graphicFrame>
      <p:graphicFrame>
        <p:nvGraphicFramePr>
          <p:cNvPr id="12" name="Table 12">
            <a:extLst>
              <a:ext uri="{FF2B5EF4-FFF2-40B4-BE49-F238E27FC236}">
                <a16:creationId xmlns:a16="http://schemas.microsoft.com/office/drawing/2014/main" id="{7524AF1B-4719-D254-EFD4-0A65521EFB95}"/>
              </a:ext>
            </a:extLst>
          </p:cNvPr>
          <p:cNvGraphicFramePr>
            <a:graphicFrameLocks noGrp="1"/>
          </p:cNvGraphicFramePr>
          <p:nvPr>
            <p:extLst>
              <p:ext uri="{D42A27DB-BD31-4B8C-83A1-F6EECF244321}">
                <p14:modId xmlns:p14="http://schemas.microsoft.com/office/powerpoint/2010/main" val="3379923445"/>
              </p:ext>
            </p:extLst>
          </p:nvPr>
        </p:nvGraphicFramePr>
        <p:xfrm>
          <a:off x="414759" y="2285999"/>
          <a:ext cx="11308180" cy="3109425"/>
        </p:xfrm>
        <a:graphic>
          <a:graphicData uri="http://schemas.openxmlformats.org/drawingml/2006/table">
            <a:tbl>
              <a:tblPr firstRow="1" bandRow="1">
                <a:tableStyleId>{D7AC3CCA-C797-4891-BE02-D94E43425B78}</a:tableStyleId>
              </a:tblPr>
              <a:tblGrid>
                <a:gridCol w="2261636">
                  <a:extLst>
                    <a:ext uri="{9D8B030D-6E8A-4147-A177-3AD203B41FA5}">
                      <a16:colId xmlns:a16="http://schemas.microsoft.com/office/drawing/2014/main" val="2949817524"/>
                    </a:ext>
                  </a:extLst>
                </a:gridCol>
                <a:gridCol w="2261636">
                  <a:extLst>
                    <a:ext uri="{9D8B030D-6E8A-4147-A177-3AD203B41FA5}">
                      <a16:colId xmlns:a16="http://schemas.microsoft.com/office/drawing/2014/main" val="1296639175"/>
                    </a:ext>
                  </a:extLst>
                </a:gridCol>
                <a:gridCol w="2261636">
                  <a:extLst>
                    <a:ext uri="{9D8B030D-6E8A-4147-A177-3AD203B41FA5}">
                      <a16:colId xmlns:a16="http://schemas.microsoft.com/office/drawing/2014/main" val="4289122214"/>
                    </a:ext>
                  </a:extLst>
                </a:gridCol>
                <a:gridCol w="2261636">
                  <a:extLst>
                    <a:ext uri="{9D8B030D-6E8A-4147-A177-3AD203B41FA5}">
                      <a16:colId xmlns:a16="http://schemas.microsoft.com/office/drawing/2014/main" val="3074640062"/>
                    </a:ext>
                  </a:extLst>
                </a:gridCol>
                <a:gridCol w="2261636">
                  <a:extLst>
                    <a:ext uri="{9D8B030D-6E8A-4147-A177-3AD203B41FA5}">
                      <a16:colId xmlns:a16="http://schemas.microsoft.com/office/drawing/2014/main" val="2856706570"/>
                    </a:ext>
                  </a:extLst>
                </a:gridCol>
              </a:tblGrid>
              <a:tr h="307542">
                <a:tc>
                  <a:txBody>
                    <a:bodyPr/>
                    <a:lstStyle/>
                    <a:p>
                      <a:r>
                        <a:rPr lang="en-GB" dirty="0"/>
                        <a:t>Test Scenario</a:t>
                      </a:r>
                    </a:p>
                  </a:txBody>
                  <a:tcPr/>
                </a:tc>
                <a:tc gridSpan="4">
                  <a:txBody>
                    <a:bodyPr/>
                    <a:lstStyle/>
                    <a:p>
                      <a:r>
                        <a:rPr lang="en-GB" dirty="0"/>
                        <a:t>Check If user is </a:t>
                      </a:r>
                      <a:r>
                        <a:rPr lang="en-GB" dirty="0" err="1"/>
                        <a:t>Loggable</a:t>
                      </a:r>
                      <a:r>
                        <a:rPr lang="en-GB" dirty="0"/>
                        <a:t> to Site</a:t>
                      </a:r>
                    </a:p>
                  </a:txBody>
                  <a:tcPr/>
                </a:tc>
                <a:tc hMerge="1">
                  <a:txBody>
                    <a:bodyPr/>
                    <a:lstStyle/>
                    <a:p>
                      <a:endParaRPr lang="en-US"/>
                    </a:p>
                  </a:txBody>
                  <a:tcPr marL="0" marR="0" marT="0" marB="0" horzOverflow="overflow"/>
                </a:tc>
                <a:tc hMerge="1">
                  <a:txBody>
                    <a:bodyPr/>
                    <a:lstStyle/>
                    <a:p>
                      <a:endParaRPr lang="en-US"/>
                    </a:p>
                  </a:txBody>
                  <a:tcPr marL="0" marR="0" marT="0" marB="0" horzOverflow="overflow"/>
                </a:tc>
                <a:tc hMerge="1">
                  <a:txBody>
                    <a:bodyPr/>
                    <a:lstStyle/>
                    <a:p>
                      <a:endParaRPr lang="en-US"/>
                    </a:p>
                  </a:txBody>
                  <a:tcPr marL="0" marR="0" marT="0" marB="0" horzOverflow="overflow"/>
                </a:tc>
                <a:extLst>
                  <a:ext uri="{0D108BD9-81ED-4DB2-BD59-A6C34878D82A}">
                    <a16:rowId xmlns:a16="http://schemas.microsoft.com/office/drawing/2014/main" val="2117041547"/>
                  </a:ext>
                </a:extLst>
              </a:tr>
              <a:tr h="467463">
                <a:tc>
                  <a:txBody>
                    <a:bodyPr/>
                    <a:lstStyle/>
                    <a:p>
                      <a:r>
                        <a:rPr lang="en-GB" dirty="0"/>
                        <a:t>Step</a:t>
                      </a:r>
                    </a:p>
                  </a:txBody>
                  <a:tcPr/>
                </a:tc>
                <a:tc>
                  <a:txBody>
                    <a:bodyPr/>
                    <a:lstStyle/>
                    <a:p>
                      <a:r>
                        <a:rPr lang="en-GB" dirty="0"/>
                        <a:t>Step Details</a:t>
                      </a:r>
                    </a:p>
                  </a:txBody>
                  <a:tcPr/>
                </a:tc>
                <a:tc>
                  <a:txBody>
                    <a:bodyPr/>
                    <a:lstStyle/>
                    <a:p>
                      <a:r>
                        <a:rPr lang="en-GB" dirty="0"/>
                        <a:t>Expected Results</a:t>
                      </a:r>
                    </a:p>
                  </a:txBody>
                  <a:tcPr/>
                </a:tc>
                <a:tc>
                  <a:txBody>
                    <a:bodyPr/>
                    <a:lstStyle/>
                    <a:p>
                      <a:r>
                        <a:rPr lang="en-GB" dirty="0"/>
                        <a:t>Actual Results</a:t>
                      </a:r>
                    </a:p>
                  </a:txBody>
                  <a:tcPr/>
                </a:tc>
                <a:tc>
                  <a:txBody>
                    <a:bodyPr/>
                    <a:lstStyle/>
                    <a:p>
                      <a:r>
                        <a:rPr lang="en-GB" dirty="0"/>
                        <a:t>Status</a:t>
                      </a:r>
                    </a:p>
                  </a:txBody>
                  <a:tcPr/>
                </a:tc>
                <a:extLst>
                  <a:ext uri="{0D108BD9-81ED-4DB2-BD59-A6C34878D82A}">
                    <a16:rowId xmlns:a16="http://schemas.microsoft.com/office/drawing/2014/main" val="2201131553"/>
                  </a:ext>
                </a:extLst>
              </a:tr>
              <a:tr h="516670">
                <a:tc>
                  <a:txBody>
                    <a:bodyPr/>
                    <a:lstStyle/>
                    <a:p>
                      <a:r>
                        <a:rPr lang="en-GB" dirty="0"/>
                        <a:t>1</a:t>
                      </a:r>
                    </a:p>
                  </a:txBody>
                  <a:tcPr/>
                </a:tc>
                <a:tc>
                  <a:txBody>
                    <a:bodyPr/>
                    <a:lstStyle/>
                    <a:p>
                      <a:r>
                        <a:rPr lang="en-GB" dirty="0"/>
                        <a:t>Navigate to /login</a:t>
                      </a:r>
                      <a:endParaRPr lang="en-US" dirty="0"/>
                    </a:p>
                  </a:txBody>
                  <a:tcPr/>
                </a:tc>
                <a:tc>
                  <a:txBody>
                    <a:bodyPr/>
                    <a:lstStyle/>
                    <a:p>
                      <a:r>
                        <a:rPr lang="en-GB" dirty="0"/>
                        <a:t>Template renders</a:t>
                      </a:r>
                    </a:p>
                  </a:txBody>
                  <a:tcPr/>
                </a:tc>
                <a:tc>
                  <a:txBody>
                    <a:bodyPr/>
                    <a:lstStyle/>
                    <a:p>
                      <a:r>
                        <a:rPr lang="en-GB" dirty="0"/>
                        <a:t>renders</a:t>
                      </a:r>
                    </a:p>
                  </a:txBody>
                  <a:tcPr/>
                </a:tc>
                <a:tc>
                  <a:txBody>
                    <a:bodyPr/>
                    <a:lstStyle/>
                    <a:p>
                      <a:r>
                        <a:rPr lang="en-GB" dirty="0"/>
                        <a:t>Pass</a:t>
                      </a:r>
                    </a:p>
                  </a:txBody>
                  <a:tcPr/>
                </a:tc>
                <a:extLst>
                  <a:ext uri="{0D108BD9-81ED-4DB2-BD59-A6C34878D82A}">
                    <a16:rowId xmlns:a16="http://schemas.microsoft.com/office/drawing/2014/main" val="230331349"/>
                  </a:ext>
                </a:extLst>
              </a:tr>
              <a:tr h="516670">
                <a:tc>
                  <a:txBody>
                    <a:bodyPr/>
                    <a:lstStyle/>
                    <a:p>
                      <a:r>
                        <a:rPr lang="en-GB" dirty="0"/>
                        <a:t>2</a:t>
                      </a:r>
                    </a:p>
                  </a:txBody>
                  <a:tcPr/>
                </a:tc>
                <a:tc>
                  <a:txBody>
                    <a:bodyPr/>
                    <a:lstStyle/>
                    <a:p>
                      <a:r>
                        <a:rPr lang="en-GB" dirty="0"/>
                        <a:t>Fill in Form</a:t>
                      </a:r>
                    </a:p>
                  </a:txBody>
                  <a:tcPr/>
                </a:tc>
                <a:tc>
                  <a:txBody>
                    <a:bodyPr/>
                    <a:lstStyle/>
                    <a:p>
                      <a:pPr lvl="0">
                        <a:buNone/>
                      </a:pPr>
                      <a:r>
                        <a:rPr lang="en-GB" sz="1800" u="none" strike="noStrike" noProof="0" dirty="0"/>
                        <a:t>Data appears</a:t>
                      </a:r>
                      <a:endParaRPr lang="en-US" dirty="0"/>
                    </a:p>
                  </a:txBody>
                  <a:tcPr/>
                </a:tc>
                <a:tc>
                  <a:txBody>
                    <a:bodyPr/>
                    <a:lstStyle/>
                    <a:p>
                      <a:pPr lvl="0">
                        <a:buNone/>
                      </a:pPr>
                      <a:r>
                        <a:rPr lang="en-GB" dirty="0"/>
                        <a:t>appears</a:t>
                      </a:r>
                      <a:endParaRPr lang="en-US" dirty="0"/>
                    </a:p>
                  </a:txBody>
                  <a:tcPr/>
                </a:tc>
                <a:tc>
                  <a:txBody>
                    <a:bodyPr/>
                    <a:lstStyle/>
                    <a:p>
                      <a:r>
                        <a:rPr lang="en-GB" dirty="0"/>
                        <a:t>Pass</a:t>
                      </a:r>
                    </a:p>
                  </a:txBody>
                  <a:tcPr/>
                </a:tc>
                <a:extLst>
                  <a:ext uri="{0D108BD9-81ED-4DB2-BD59-A6C34878D82A}">
                    <a16:rowId xmlns:a16="http://schemas.microsoft.com/office/drawing/2014/main" val="968420460"/>
                  </a:ext>
                </a:extLst>
              </a:tr>
              <a:tr h="541274">
                <a:tc>
                  <a:txBody>
                    <a:bodyPr/>
                    <a:lstStyle/>
                    <a:p>
                      <a:r>
                        <a:rPr lang="en-GB" dirty="0"/>
                        <a:t>3</a:t>
                      </a:r>
                    </a:p>
                  </a:txBody>
                  <a:tcPr/>
                </a:tc>
                <a:tc>
                  <a:txBody>
                    <a:bodyPr/>
                    <a:lstStyle/>
                    <a:p>
                      <a:r>
                        <a:rPr lang="en-GB" dirty="0"/>
                        <a:t>Submit the Form</a:t>
                      </a:r>
                    </a:p>
                  </a:txBody>
                  <a:tcPr/>
                </a:tc>
                <a:tc>
                  <a:txBody>
                    <a:bodyPr/>
                    <a:lstStyle/>
                    <a:p>
                      <a:pPr lvl="0">
                        <a:buNone/>
                      </a:pPr>
                      <a:r>
                        <a:rPr lang="en-GB" sz="1800" u="none" strike="noStrike" noProof="0" dirty="0"/>
                        <a:t>Server redirects to dashboard</a:t>
                      </a:r>
                    </a:p>
                  </a:txBody>
                  <a:tcPr/>
                </a:tc>
                <a:tc>
                  <a:txBody>
                    <a:bodyPr/>
                    <a:lstStyle/>
                    <a:p>
                      <a:pPr lvl="0">
                        <a:buNone/>
                      </a:pPr>
                      <a:r>
                        <a:rPr lang="en-GB" dirty="0"/>
                        <a:t>redirected</a:t>
                      </a:r>
                      <a:endParaRPr lang="en-US" dirty="0"/>
                    </a:p>
                  </a:txBody>
                  <a:tcPr/>
                </a:tc>
                <a:tc>
                  <a:txBody>
                    <a:bodyPr/>
                    <a:lstStyle/>
                    <a:p>
                      <a:r>
                        <a:rPr lang="en-GB" dirty="0"/>
                        <a:t>Pass</a:t>
                      </a:r>
                    </a:p>
                  </a:txBody>
                  <a:tcPr/>
                </a:tc>
                <a:extLst>
                  <a:ext uri="{0D108BD9-81ED-4DB2-BD59-A6C34878D82A}">
                    <a16:rowId xmlns:a16="http://schemas.microsoft.com/office/drawing/2014/main" val="1095021164"/>
                  </a:ext>
                </a:extLst>
              </a:tr>
              <a:tr h="602782">
                <a:tc>
                  <a:txBody>
                    <a:bodyPr/>
                    <a:lstStyle/>
                    <a:p>
                      <a:pPr lvl="0">
                        <a:buNone/>
                      </a:pPr>
                      <a:endParaRPr lang="en-GB" dirty="0"/>
                    </a:p>
                  </a:txBody>
                  <a:tcPr/>
                </a:tc>
                <a:tc>
                  <a:txBody>
                    <a:bodyPr/>
                    <a:lstStyle/>
                    <a:p>
                      <a:pPr lvl="0">
                        <a:buNone/>
                      </a:pPr>
                      <a:endParaRPr lang="en-GB" dirty="0"/>
                    </a:p>
                  </a:txBody>
                  <a:tcPr/>
                </a:tc>
                <a:tc>
                  <a:txBody>
                    <a:bodyPr/>
                    <a:lstStyle/>
                    <a:p>
                      <a:pPr lvl="0">
                        <a:buNone/>
                      </a:pPr>
                      <a:endParaRPr lang="en-GB" sz="1800" u="none" strike="noStrike" noProof="0" dirty="0"/>
                    </a:p>
                  </a:txBody>
                  <a:tcPr/>
                </a:tc>
                <a:tc>
                  <a:txBody>
                    <a:bodyPr/>
                    <a:lstStyle/>
                    <a:p>
                      <a:pPr lvl="0">
                        <a:buNone/>
                      </a:pPr>
                      <a:endParaRPr lang="en-GB" dirty="0"/>
                    </a:p>
                  </a:txBody>
                  <a:tcPr/>
                </a:tc>
                <a:tc>
                  <a:txBody>
                    <a:bodyPr/>
                    <a:lstStyle/>
                    <a:p>
                      <a:pPr lvl="0">
                        <a:buNone/>
                      </a:pPr>
                      <a:endParaRPr lang="en-GB" dirty="0"/>
                    </a:p>
                  </a:txBody>
                  <a:tcPr/>
                </a:tc>
                <a:extLst>
                  <a:ext uri="{0D108BD9-81ED-4DB2-BD59-A6C34878D82A}">
                    <a16:rowId xmlns:a16="http://schemas.microsoft.com/office/drawing/2014/main" val="2007973454"/>
                  </a:ext>
                </a:extLst>
              </a:tr>
            </a:tbl>
          </a:graphicData>
        </a:graphic>
      </p:graphicFrame>
    </p:spTree>
    <p:extLst>
      <p:ext uri="{BB962C8B-B14F-4D97-AF65-F5344CB8AC3E}">
        <p14:creationId xmlns:p14="http://schemas.microsoft.com/office/powerpoint/2010/main" val="28806629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9">
            <a:extLst>
              <a:ext uri="{FF2B5EF4-FFF2-40B4-BE49-F238E27FC236}">
                <a16:creationId xmlns:a16="http://schemas.microsoft.com/office/drawing/2014/main" id="{19CEF4CC-0702-89F5-AB61-DE31476C8718}"/>
              </a:ext>
            </a:extLst>
          </p:cNvPr>
          <p:cNvGraphicFramePr>
            <a:graphicFrameLocks noGrp="1"/>
          </p:cNvGraphicFramePr>
          <p:nvPr>
            <p:extLst>
              <p:ext uri="{D42A27DB-BD31-4B8C-83A1-F6EECF244321}">
                <p14:modId xmlns:p14="http://schemas.microsoft.com/office/powerpoint/2010/main" val="1735106132"/>
              </p:ext>
            </p:extLst>
          </p:nvPr>
        </p:nvGraphicFramePr>
        <p:xfrm>
          <a:off x="424405" y="183265"/>
          <a:ext cx="11279343" cy="434050"/>
        </p:xfrm>
        <a:graphic>
          <a:graphicData uri="http://schemas.openxmlformats.org/drawingml/2006/table">
            <a:tbl>
              <a:tblPr firstRow="1" bandRow="1">
                <a:tableStyleId>{D7AC3CCA-C797-4891-BE02-D94E43425B78}</a:tableStyleId>
              </a:tblPr>
              <a:tblGrid>
                <a:gridCol w="1663859">
                  <a:extLst>
                    <a:ext uri="{9D8B030D-6E8A-4147-A177-3AD203B41FA5}">
                      <a16:colId xmlns:a16="http://schemas.microsoft.com/office/drawing/2014/main" val="929558694"/>
                    </a:ext>
                  </a:extLst>
                </a:gridCol>
                <a:gridCol w="795758">
                  <a:extLst>
                    <a:ext uri="{9D8B030D-6E8A-4147-A177-3AD203B41FA5}">
                      <a16:colId xmlns:a16="http://schemas.microsoft.com/office/drawing/2014/main" val="2693670910"/>
                    </a:ext>
                  </a:extLst>
                </a:gridCol>
                <a:gridCol w="2835797">
                  <a:extLst>
                    <a:ext uri="{9D8B030D-6E8A-4147-A177-3AD203B41FA5}">
                      <a16:colId xmlns:a16="http://schemas.microsoft.com/office/drawing/2014/main" val="3651892872"/>
                    </a:ext>
                  </a:extLst>
                </a:gridCol>
                <a:gridCol w="5983929">
                  <a:extLst>
                    <a:ext uri="{9D8B030D-6E8A-4147-A177-3AD203B41FA5}">
                      <a16:colId xmlns:a16="http://schemas.microsoft.com/office/drawing/2014/main" val="2267521354"/>
                    </a:ext>
                  </a:extLst>
                </a:gridCol>
              </a:tblGrid>
              <a:tr h="434050">
                <a:tc>
                  <a:txBody>
                    <a:bodyPr/>
                    <a:lstStyle/>
                    <a:p>
                      <a:r>
                        <a:rPr lang="en-GB" dirty="0"/>
                        <a:t>Test Case ID</a:t>
                      </a:r>
                    </a:p>
                  </a:txBody>
                  <a:tcPr/>
                </a:tc>
                <a:tc>
                  <a:txBody>
                    <a:bodyPr/>
                    <a:lstStyle/>
                    <a:p>
                      <a:pPr lvl="0">
                        <a:buNone/>
                      </a:pPr>
                      <a:r>
                        <a:rPr lang="en-GB" dirty="0"/>
                        <a:t>4</a:t>
                      </a:r>
                    </a:p>
                  </a:txBody>
                  <a:tcPr/>
                </a:tc>
                <a:tc>
                  <a:txBody>
                    <a:bodyPr/>
                    <a:lstStyle/>
                    <a:p>
                      <a:r>
                        <a:rPr lang="en-GB" dirty="0"/>
                        <a:t>Test Case Description</a:t>
                      </a:r>
                    </a:p>
                  </a:txBody>
                  <a:tcPr/>
                </a:tc>
                <a:tc>
                  <a:txBody>
                    <a:bodyPr/>
                    <a:lstStyle/>
                    <a:p>
                      <a:pPr lvl="0">
                        <a:buNone/>
                      </a:pPr>
                      <a:r>
                        <a:rPr lang="en-GB" dirty="0"/>
                        <a:t>Google OAuth Login Flow</a:t>
                      </a:r>
                    </a:p>
                  </a:txBody>
                  <a:tcPr/>
                </a:tc>
                <a:extLst>
                  <a:ext uri="{0D108BD9-81ED-4DB2-BD59-A6C34878D82A}">
                    <a16:rowId xmlns:a16="http://schemas.microsoft.com/office/drawing/2014/main" val="1154689918"/>
                  </a:ext>
                </a:extLst>
              </a:tr>
            </a:tbl>
          </a:graphicData>
        </a:graphic>
      </p:graphicFrame>
      <p:graphicFrame>
        <p:nvGraphicFramePr>
          <p:cNvPr id="10" name="Table 10">
            <a:extLst>
              <a:ext uri="{FF2B5EF4-FFF2-40B4-BE49-F238E27FC236}">
                <a16:creationId xmlns:a16="http://schemas.microsoft.com/office/drawing/2014/main" id="{D6B4147C-FEE2-5C81-31B9-DE434AF29710}"/>
              </a:ext>
            </a:extLst>
          </p:cNvPr>
          <p:cNvGraphicFramePr>
            <a:graphicFrameLocks noGrp="1"/>
          </p:cNvGraphicFramePr>
          <p:nvPr>
            <p:extLst>
              <p:ext uri="{D42A27DB-BD31-4B8C-83A1-F6EECF244321}">
                <p14:modId xmlns:p14="http://schemas.microsoft.com/office/powerpoint/2010/main" val="1099362808"/>
              </p:ext>
            </p:extLst>
          </p:nvPr>
        </p:nvGraphicFramePr>
        <p:xfrm>
          <a:off x="434051" y="733062"/>
          <a:ext cx="11279341" cy="1487925"/>
        </p:xfrm>
        <a:graphic>
          <a:graphicData uri="http://schemas.openxmlformats.org/drawingml/2006/table">
            <a:tbl>
              <a:tblPr firstRow="1" bandRow="1">
                <a:tableStyleId>{D7AC3CCA-C797-4891-BE02-D94E43425B78}</a:tableStyleId>
              </a:tblPr>
              <a:tblGrid>
                <a:gridCol w="711687">
                  <a:extLst>
                    <a:ext uri="{9D8B030D-6E8A-4147-A177-3AD203B41FA5}">
                      <a16:colId xmlns:a16="http://schemas.microsoft.com/office/drawing/2014/main" val="238081572"/>
                    </a:ext>
                  </a:extLst>
                </a:gridCol>
                <a:gridCol w="3800051">
                  <a:extLst>
                    <a:ext uri="{9D8B030D-6E8A-4147-A177-3AD203B41FA5}">
                      <a16:colId xmlns:a16="http://schemas.microsoft.com/office/drawing/2014/main" val="642445391"/>
                    </a:ext>
                  </a:extLst>
                </a:gridCol>
                <a:gridCol w="755260">
                  <a:extLst>
                    <a:ext uri="{9D8B030D-6E8A-4147-A177-3AD203B41FA5}">
                      <a16:colId xmlns:a16="http://schemas.microsoft.com/office/drawing/2014/main" val="1453993317"/>
                    </a:ext>
                  </a:extLst>
                </a:gridCol>
                <a:gridCol w="697162">
                  <a:extLst>
                    <a:ext uri="{9D8B030D-6E8A-4147-A177-3AD203B41FA5}">
                      <a16:colId xmlns:a16="http://schemas.microsoft.com/office/drawing/2014/main" val="2019531102"/>
                    </a:ext>
                  </a:extLst>
                </a:gridCol>
                <a:gridCol w="5315181">
                  <a:extLst>
                    <a:ext uri="{9D8B030D-6E8A-4147-A177-3AD203B41FA5}">
                      <a16:colId xmlns:a16="http://schemas.microsoft.com/office/drawing/2014/main" val="3569998206"/>
                    </a:ext>
                  </a:extLst>
                </a:gridCol>
              </a:tblGrid>
              <a:tr h="343914">
                <a:tc>
                  <a:txBody>
                    <a:bodyPr/>
                    <a:lstStyle/>
                    <a:p>
                      <a:r>
                        <a:rPr lang="en-GB" dirty="0"/>
                        <a:t>S#</a:t>
                      </a:r>
                    </a:p>
                  </a:txBody>
                  <a:tcPr/>
                </a:tc>
                <a:tc>
                  <a:txBody>
                    <a:bodyPr/>
                    <a:lstStyle/>
                    <a:p>
                      <a:r>
                        <a:rPr lang="en-GB" dirty="0"/>
                        <a:t>Prerequisites</a:t>
                      </a:r>
                    </a:p>
                  </a:txBody>
                  <a:tcPr/>
                </a:tc>
                <a:tc rowSpan="2">
                  <a:txBody>
                    <a:bodyPr/>
                    <a:lstStyle/>
                    <a:p>
                      <a:endParaRPr lang="en-GB"/>
                    </a:p>
                  </a:txBody>
                  <a:tcPr/>
                </a:tc>
                <a:tc>
                  <a:txBody>
                    <a:bodyPr/>
                    <a:lstStyle/>
                    <a:p>
                      <a:r>
                        <a:rPr lang="en-GB" dirty="0"/>
                        <a:t>S#</a:t>
                      </a:r>
                    </a:p>
                  </a:txBody>
                  <a:tcPr/>
                </a:tc>
                <a:tc>
                  <a:txBody>
                    <a:bodyPr/>
                    <a:lstStyle/>
                    <a:p>
                      <a:r>
                        <a:rPr lang="en-GB" dirty="0"/>
                        <a:t>Test Data</a:t>
                      </a:r>
                    </a:p>
                  </a:txBody>
                  <a:tcPr/>
                </a:tc>
                <a:extLst>
                  <a:ext uri="{0D108BD9-81ED-4DB2-BD59-A6C34878D82A}">
                    <a16:rowId xmlns:a16="http://schemas.microsoft.com/office/drawing/2014/main" val="4104803223"/>
                  </a:ext>
                </a:extLst>
              </a:tr>
              <a:tr h="361708">
                <a:tc>
                  <a:txBody>
                    <a:bodyPr/>
                    <a:lstStyle/>
                    <a:p>
                      <a:r>
                        <a:rPr lang="en-GB" dirty="0"/>
                        <a:t>1</a:t>
                      </a:r>
                    </a:p>
                  </a:txBody>
                  <a:tcPr/>
                </a:tc>
                <a:tc>
                  <a:txBody>
                    <a:bodyPr/>
                    <a:lstStyle/>
                    <a:p>
                      <a:r>
                        <a:rPr lang="en-GB" dirty="0"/>
                        <a:t>Database Connection Established</a:t>
                      </a:r>
                    </a:p>
                  </a:txBody>
                  <a:tcPr/>
                </a:tc>
                <a:tc vMerge="1">
                  <a:txBody>
                    <a:bodyPr/>
                    <a:lstStyle/>
                    <a:p>
                      <a:endParaRPr lang="en-US"/>
                    </a:p>
                  </a:txBody>
                  <a:tcPr marL="0" marR="0" marT="0" marB="0" horzOverflow="overflow"/>
                </a:tc>
                <a:tc>
                  <a:txBody>
                    <a:bodyPr/>
                    <a:lstStyle/>
                    <a:p>
                      <a:endParaRPr lang="en-GB" dirty="0"/>
                    </a:p>
                  </a:txBody>
                  <a:tcPr/>
                </a:tc>
                <a:tc>
                  <a:txBody>
                    <a:bodyPr/>
                    <a:lstStyle/>
                    <a:p>
                      <a:endParaRPr lang="en-GB" err="1"/>
                    </a:p>
                  </a:txBody>
                  <a:tcPr/>
                </a:tc>
                <a:extLst>
                  <a:ext uri="{0D108BD9-81ED-4DB2-BD59-A6C34878D82A}">
                    <a16:rowId xmlns:a16="http://schemas.microsoft.com/office/drawing/2014/main" val="452206255"/>
                  </a:ext>
                </a:extLst>
              </a:tr>
              <a:tr h="390645">
                <a:tc>
                  <a:txBody>
                    <a:bodyPr/>
                    <a:lstStyle/>
                    <a:p>
                      <a:pPr lvl="0">
                        <a:buNone/>
                      </a:pPr>
                      <a:r>
                        <a:rPr lang="en-GB" dirty="0"/>
                        <a:t>2 </a:t>
                      </a:r>
                    </a:p>
                  </a:txBody>
                  <a:tcPr/>
                </a:tc>
                <a:tc>
                  <a:txBody>
                    <a:bodyPr/>
                    <a:lstStyle/>
                    <a:p>
                      <a:pPr lvl="0">
                        <a:buNone/>
                      </a:pPr>
                      <a:r>
                        <a:rPr lang="en-GB" dirty="0"/>
                        <a:t>Flask Server Serving</a:t>
                      </a:r>
                    </a:p>
                  </a:txBody>
                  <a:tcPr/>
                </a:tc>
                <a:tc>
                  <a:txBody>
                    <a:bodyPr/>
                    <a:lstStyle/>
                    <a:p>
                      <a:pPr lvl="0">
                        <a:buNone/>
                      </a:pPr>
                      <a:endParaRPr lang="en-GB" dirty="0"/>
                    </a:p>
                  </a:txBody>
                  <a:tcPr/>
                </a:tc>
                <a:tc>
                  <a:txBody>
                    <a:bodyPr/>
                    <a:lstStyle/>
                    <a:p>
                      <a:pPr lvl="0">
                        <a:buNone/>
                      </a:pPr>
                      <a:endParaRPr lang="en-GB" dirty="0"/>
                    </a:p>
                  </a:txBody>
                  <a:tcPr/>
                </a:tc>
                <a:tc>
                  <a:txBody>
                    <a:bodyPr/>
                    <a:lstStyle/>
                    <a:p>
                      <a:pPr lvl="0">
                        <a:buNone/>
                      </a:pPr>
                      <a:endParaRPr lang="en-GB" dirty="0"/>
                    </a:p>
                  </a:txBody>
                  <a:tcPr/>
                </a:tc>
                <a:extLst>
                  <a:ext uri="{0D108BD9-81ED-4DB2-BD59-A6C34878D82A}">
                    <a16:rowId xmlns:a16="http://schemas.microsoft.com/office/drawing/2014/main" val="2863036466"/>
                  </a:ext>
                </a:extLst>
              </a:tr>
              <a:tr h="361708">
                <a:tc>
                  <a:txBody>
                    <a:bodyPr/>
                    <a:lstStyle/>
                    <a:p>
                      <a:pPr lvl="0">
                        <a:buNone/>
                      </a:pPr>
                      <a:r>
                        <a:rPr lang="en-GB" dirty="0"/>
                        <a:t>3</a:t>
                      </a:r>
                    </a:p>
                  </a:txBody>
                  <a:tcPr/>
                </a:tc>
                <a:tc>
                  <a:txBody>
                    <a:bodyPr/>
                    <a:lstStyle/>
                    <a:p>
                      <a:pPr lvl="0">
                        <a:buNone/>
                      </a:pPr>
                      <a:r>
                        <a:rPr lang="en-GB" dirty="0"/>
                        <a:t>Google Account Signed In</a:t>
                      </a:r>
                    </a:p>
                  </a:txBody>
                  <a:tcPr/>
                </a:tc>
                <a:tc>
                  <a:txBody>
                    <a:bodyPr/>
                    <a:lstStyle/>
                    <a:p>
                      <a:pPr lvl="0">
                        <a:buNone/>
                      </a:pPr>
                      <a:endParaRPr lang="en-GB" dirty="0"/>
                    </a:p>
                  </a:txBody>
                  <a:tcPr/>
                </a:tc>
                <a:tc>
                  <a:txBody>
                    <a:bodyPr/>
                    <a:lstStyle/>
                    <a:p>
                      <a:pPr lvl="0">
                        <a:buNone/>
                      </a:pPr>
                      <a:endParaRPr lang="en-GB" dirty="0"/>
                    </a:p>
                  </a:txBody>
                  <a:tcPr/>
                </a:tc>
                <a:tc>
                  <a:txBody>
                    <a:bodyPr/>
                    <a:lstStyle/>
                    <a:p>
                      <a:pPr lvl="0">
                        <a:buNone/>
                      </a:pPr>
                      <a:endParaRPr lang="en-GB" dirty="0"/>
                    </a:p>
                  </a:txBody>
                  <a:tcPr/>
                </a:tc>
                <a:extLst>
                  <a:ext uri="{0D108BD9-81ED-4DB2-BD59-A6C34878D82A}">
                    <a16:rowId xmlns:a16="http://schemas.microsoft.com/office/drawing/2014/main" val="3816786891"/>
                  </a:ext>
                </a:extLst>
              </a:tr>
            </a:tbl>
          </a:graphicData>
        </a:graphic>
      </p:graphicFrame>
      <p:graphicFrame>
        <p:nvGraphicFramePr>
          <p:cNvPr id="12" name="Table 12">
            <a:extLst>
              <a:ext uri="{FF2B5EF4-FFF2-40B4-BE49-F238E27FC236}">
                <a16:creationId xmlns:a16="http://schemas.microsoft.com/office/drawing/2014/main" id="{7524AF1B-4719-D254-EFD4-0A65521EFB95}"/>
              </a:ext>
            </a:extLst>
          </p:cNvPr>
          <p:cNvGraphicFramePr>
            <a:graphicFrameLocks noGrp="1"/>
          </p:cNvGraphicFramePr>
          <p:nvPr>
            <p:extLst>
              <p:ext uri="{D42A27DB-BD31-4B8C-83A1-F6EECF244321}">
                <p14:modId xmlns:p14="http://schemas.microsoft.com/office/powerpoint/2010/main" val="1232146520"/>
              </p:ext>
            </p:extLst>
          </p:nvPr>
        </p:nvGraphicFramePr>
        <p:xfrm>
          <a:off x="414759" y="2285999"/>
          <a:ext cx="11308168" cy="3408349"/>
        </p:xfrm>
        <a:graphic>
          <a:graphicData uri="http://schemas.openxmlformats.org/drawingml/2006/table">
            <a:tbl>
              <a:tblPr firstRow="1" bandRow="1">
                <a:tableStyleId>{D7AC3CCA-C797-4891-BE02-D94E43425B78}</a:tableStyleId>
              </a:tblPr>
              <a:tblGrid>
                <a:gridCol w="1287680">
                  <a:extLst>
                    <a:ext uri="{9D8B030D-6E8A-4147-A177-3AD203B41FA5}">
                      <a16:colId xmlns:a16="http://schemas.microsoft.com/office/drawing/2014/main" val="2949817524"/>
                    </a:ext>
                  </a:extLst>
                </a:gridCol>
                <a:gridCol w="3235583">
                  <a:extLst>
                    <a:ext uri="{9D8B030D-6E8A-4147-A177-3AD203B41FA5}">
                      <a16:colId xmlns:a16="http://schemas.microsoft.com/office/drawing/2014/main" val="1296639175"/>
                    </a:ext>
                  </a:extLst>
                </a:gridCol>
                <a:gridCol w="3617088">
                  <a:extLst>
                    <a:ext uri="{9D8B030D-6E8A-4147-A177-3AD203B41FA5}">
                      <a16:colId xmlns:a16="http://schemas.microsoft.com/office/drawing/2014/main" val="4289122214"/>
                    </a:ext>
                  </a:extLst>
                </a:gridCol>
                <a:gridCol w="1928862">
                  <a:extLst>
                    <a:ext uri="{9D8B030D-6E8A-4147-A177-3AD203B41FA5}">
                      <a16:colId xmlns:a16="http://schemas.microsoft.com/office/drawing/2014/main" val="3074640062"/>
                    </a:ext>
                  </a:extLst>
                </a:gridCol>
                <a:gridCol w="1238955">
                  <a:extLst>
                    <a:ext uri="{9D8B030D-6E8A-4147-A177-3AD203B41FA5}">
                      <a16:colId xmlns:a16="http://schemas.microsoft.com/office/drawing/2014/main" val="2856706570"/>
                    </a:ext>
                  </a:extLst>
                </a:gridCol>
              </a:tblGrid>
              <a:tr h="307542">
                <a:tc>
                  <a:txBody>
                    <a:bodyPr/>
                    <a:lstStyle/>
                    <a:p>
                      <a:r>
                        <a:rPr lang="en-GB" dirty="0"/>
                        <a:t>Test Scenario</a:t>
                      </a:r>
                    </a:p>
                  </a:txBody>
                  <a:tcPr/>
                </a:tc>
                <a:tc gridSpan="4">
                  <a:txBody>
                    <a:bodyPr/>
                    <a:lstStyle/>
                    <a:p>
                      <a:r>
                        <a:rPr lang="en-GB" dirty="0"/>
                        <a:t>Check If user is </a:t>
                      </a:r>
                      <a:r>
                        <a:rPr lang="en-GB" dirty="0" err="1"/>
                        <a:t>Loggable</a:t>
                      </a:r>
                      <a:r>
                        <a:rPr lang="en-GB" dirty="0"/>
                        <a:t> to Site</a:t>
                      </a:r>
                    </a:p>
                  </a:txBody>
                  <a:tcPr/>
                </a:tc>
                <a:tc hMerge="1">
                  <a:txBody>
                    <a:bodyPr/>
                    <a:lstStyle/>
                    <a:p>
                      <a:endParaRPr lang="en-US"/>
                    </a:p>
                  </a:txBody>
                  <a:tcPr marL="0" marR="0" marT="0" marB="0" horzOverflow="overflow"/>
                </a:tc>
                <a:tc hMerge="1">
                  <a:txBody>
                    <a:bodyPr/>
                    <a:lstStyle/>
                    <a:p>
                      <a:endParaRPr lang="en-US"/>
                    </a:p>
                  </a:txBody>
                  <a:tcPr marL="0" marR="0" marT="0" marB="0" horzOverflow="overflow"/>
                </a:tc>
                <a:tc hMerge="1">
                  <a:txBody>
                    <a:bodyPr/>
                    <a:lstStyle/>
                    <a:p>
                      <a:endParaRPr lang="en-US"/>
                    </a:p>
                  </a:txBody>
                  <a:tcPr marL="0" marR="0" marT="0" marB="0" horzOverflow="overflow"/>
                </a:tc>
                <a:extLst>
                  <a:ext uri="{0D108BD9-81ED-4DB2-BD59-A6C34878D82A}">
                    <a16:rowId xmlns:a16="http://schemas.microsoft.com/office/drawing/2014/main" val="2117041547"/>
                  </a:ext>
                </a:extLst>
              </a:tr>
              <a:tr h="467463">
                <a:tc>
                  <a:txBody>
                    <a:bodyPr/>
                    <a:lstStyle/>
                    <a:p>
                      <a:r>
                        <a:rPr lang="en-GB" dirty="0"/>
                        <a:t>Step</a:t>
                      </a:r>
                    </a:p>
                  </a:txBody>
                  <a:tcPr/>
                </a:tc>
                <a:tc>
                  <a:txBody>
                    <a:bodyPr/>
                    <a:lstStyle/>
                    <a:p>
                      <a:r>
                        <a:rPr lang="en-GB" dirty="0"/>
                        <a:t>Step Details</a:t>
                      </a:r>
                    </a:p>
                  </a:txBody>
                  <a:tcPr/>
                </a:tc>
                <a:tc>
                  <a:txBody>
                    <a:bodyPr/>
                    <a:lstStyle/>
                    <a:p>
                      <a:r>
                        <a:rPr lang="en-GB" dirty="0"/>
                        <a:t>Expected Results</a:t>
                      </a:r>
                    </a:p>
                  </a:txBody>
                  <a:tcPr/>
                </a:tc>
                <a:tc>
                  <a:txBody>
                    <a:bodyPr/>
                    <a:lstStyle/>
                    <a:p>
                      <a:r>
                        <a:rPr lang="en-GB" dirty="0"/>
                        <a:t>Actual Results</a:t>
                      </a:r>
                    </a:p>
                  </a:txBody>
                  <a:tcPr/>
                </a:tc>
                <a:tc>
                  <a:txBody>
                    <a:bodyPr/>
                    <a:lstStyle/>
                    <a:p>
                      <a:r>
                        <a:rPr lang="en-GB" dirty="0"/>
                        <a:t>Status</a:t>
                      </a:r>
                    </a:p>
                  </a:txBody>
                  <a:tcPr/>
                </a:tc>
                <a:extLst>
                  <a:ext uri="{0D108BD9-81ED-4DB2-BD59-A6C34878D82A}">
                    <a16:rowId xmlns:a16="http://schemas.microsoft.com/office/drawing/2014/main" val="2201131553"/>
                  </a:ext>
                </a:extLst>
              </a:tr>
              <a:tr h="516670">
                <a:tc>
                  <a:txBody>
                    <a:bodyPr/>
                    <a:lstStyle/>
                    <a:p>
                      <a:r>
                        <a:rPr lang="en-GB" dirty="0"/>
                        <a:t>1</a:t>
                      </a:r>
                    </a:p>
                  </a:txBody>
                  <a:tcPr/>
                </a:tc>
                <a:tc>
                  <a:txBody>
                    <a:bodyPr/>
                    <a:lstStyle/>
                    <a:p>
                      <a:r>
                        <a:rPr lang="en-GB" dirty="0"/>
                        <a:t>Navigate to /</a:t>
                      </a:r>
                      <a:r>
                        <a:rPr lang="en-GB" dirty="0" err="1"/>
                        <a:t>loginwithgoogle</a:t>
                      </a:r>
                      <a:endParaRPr lang="en-US" dirty="0" err="1"/>
                    </a:p>
                  </a:txBody>
                  <a:tcPr/>
                </a:tc>
                <a:tc>
                  <a:txBody>
                    <a:bodyPr/>
                    <a:lstStyle/>
                    <a:p>
                      <a:r>
                        <a:rPr lang="en-GB" dirty="0"/>
                        <a:t>Google Auth renders Google Login Page</a:t>
                      </a:r>
                    </a:p>
                  </a:txBody>
                  <a:tcPr/>
                </a:tc>
                <a:tc>
                  <a:txBody>
                    <a:bodyPr/>
                    <a:lstStyle/>
                    <a:p>
                      <a:r>
                        <a:rPr lang="en-GB" dirty="0"/>
                        <a:t>renders</a:t>
                      </a:r>
                    </a:p>
                  </a:txBody>
                  <a:tcPr/>
                </a:tc>
                <a:tc>
                  <a:txBody>
                    <a:bodyPr/>
                    <a:lstStyle/>
                    <a:p>
                      <a:r>
                        <a:rPr lang="en-GB" dirty="0"/>
                        <a:t>Pass</a:t>
                      </a:r>
                    </a:p>
                  </a:txBody>
                  <a:tcPr/>
                </a:tc>
                <a:extLst>
                  <a:ext uri="{0D108BD9-81ED-4DB2-BD59-A6C34878D82A}">
                    <a16:rowId xmlns:a16="http://schemas.microsoft.com/office/drawing/2014/main" val="230331349"/>
                  </a:ext>
                </a:extLst>
              </a:tr>
              <a:tr h="516670">
                <a:tc>
                  <a:txBody>
                    <a:bodyPr/>
                    <a:lstStyle/>
                    <a:p>
                      <a:r>
                        <a:rPr lang="en-GB" dirty="0"/>
                        <a:t>2</a:t>
                      </a:r>
                    </a:p>
                  </a:txBody>
                  <a:tcPr/>
                </a:tc>
                <a:tc>
                  <a:txBody>
                    <a:bodyPr/>
                    <a:lstStyle/>
                    <a:p>
                      <a:r>
                        <a:rPr lang="en-GB" dirty="0"/>
                        <a:t>Sign In with Google Account</a:t>
                      </a:r>
                    </a:p>
                  </a:txBody>
                  <a:tcPr/>
                </a:tc>
                <a:tc>
                  <a:txBody>
                    <a:bodyPr/>
                    <a:lstStyle/>
                    <a:p>
                      <a:pPr lvl="0">
                        <a:buNone/>
                      </a:pPr>
                      <a:r>
                        <a:rPr lang="en-GB" sz="1800" u="none" strike="noStrike" noProof="0" dirty="0"/>
                        <a:t>Data appears</a:t>
                      </a:r>
                      <a:endParaRPr lang="en-US" dirty="0"/>
                    </a:p>
                  </a:txBody>
                  <a:tcPr/>
                </a:tc>
                <a:tc>
                  <a:txBody>
                    <a:bodyPr/>
                    <a:lstStyle/>
                    <a:p>
                      <a:pPr lvl="0">
                        <a:buNone/>
                      </a:pPr>
                      <a:r>
                        <a:rPr lang="en-GB" dirty="0"/>
                        <a:t>appears</a:t>
                      </a:r>
                      <a:endParaRPr lang="en-US" dirty="0"/>
                    </a:p>
                  </a:txBody>
                  <a:tcPr/>
                </a:tc>
                <a:tc>
                  <a:txBody>
                    <a:bodyPr/>
                    <a:lstStyle/>
                    <a:p>
                      <a:r>
                        <a:rPr lang="en-GB" dirty="0"/>
                        <a:t>Pass</a:t>
                      </a:r>
                    </a:p>
                  </a:txBody>
                  <a:tcPr/>
                </a:tc>
                <a:extLst>
                  <a:ext uri="{0D108BD9-81ED-4DB2-BD59-A6C34878D82A}">
                    <a16:rowId xmlns:a16="http://schemas.microsoft.com/office/drawing/2014/main" val="968420460"/>
                  </a:ext>
                </a:extLst>
              </a:tr>
              <a:tr h="541274">
                <a:tc>
                  <a:txBody>
                    <a:bodyPr/>
                    <a:lstStyle/>
                    <a:p>
                      <a:r>
                        <a:rPr lang="en-GB" dirty="0"/>
                        <a:t>3</a:t>
                      </a:r>
                    </a:p>
                  </a:txBody>
                  <a:tcPr/>
                </a:tc>
                <a:tc>
                  <a:txBody>
                    <a:bodyPr/>
                    <a:lstStyle/>
                    <a:p>
                      <a:r>
                        <a:rPr lang="en-GB" dirty="0"/>
                        <a:t>Submit the Form</a:t>
                      </a:r>
                    </a:p>
                  </a:txBody>
                  <a:tcPr/>
                </a:tc>
                <a:tc>
                  <a:txBody>
                    <a:bodyPr/>
                    <a:lstStyle/>
                    <a:p>
                      <a:pPr lvl="0">
                        <a:buNone/>
                      </a:pPr>
                      <a:r>
                        <a:rPr lang="en-GB" sz="1800" u="none" strike="noStrike" noProof="0" dirty="0"/>
                        <a:t>Server redirects to </a:t>
                      </a:r>
                      <a:r>
                        <a:rPr lang="en-GB" sz="1800" u="none" strike="noStrike" noProof="0" dirty="0" err="1"/>
                        <a:t>deplosite</a:t>
                      </a:r>
                      <a:r>
                        <a:rPr lang="en-GB" sz="1800" u="none" strike="noStrike" noProof="0" dirty="0"/>
                        <a:t> </a:t>
                      </a:r>
                      <a:r>
                        <a:rPr lang="en-GB" sz="1800" u="none" strike="noStrike" noProof="0" dirty="0" err="1"/>
                        <a:t>url</a:t>
                      </a:r>
                      <a:endParaRPr lang="en-US" dirty="0" err="1"/>
                    </a:p>
                  </a:txBody>
                  <a:tcPr/>
                </a:tc>
                <a:tc>
                  <a:txBody>
                    <a:bodyPr/>
                    <a:lstStyle/>
                    <a:p>
                      <a:pPr lvl="0">
                        <a:buNone/>
                      </a:pPr>
                      <a:r>
                        <a:rPr lang="en-GB" dirty="0"/>
                        <a:t>redirected</a:t>
                      </a:r>
                      <a:endParaRPr lang="en-US" dirty="0"/>
                    </a:p>
                  </a:txBody>
                  <a:tcPr/>
                </a:tc>
                <a:tc>
                  <a:txBody>
                    <a:bodyPr/>
                    <a:lstStyle/>
                    <a:p>
                      <a:r>
                        <a:rPr lang="en-GB" dirty="0"/>
                        <a:t>Pass</a:t>
                      </a:r>
                    </a:p>
                  </a:txBody>
                  <a:tcPr/>
                </a:tc>
                <a:extLst>
                  <a:ext uri="{0D108BD9-81ED-4DB2-BD59-A6C34878D82A}">
                    <a16:rowId xmlns:a16="http://schemas.microsoft.com/office/drawing/2014/main" val="1095021164"/>
                  </a:ext>
                </a:extLst>
              </a:tr>
              <a:tr h="602782">
                <a:tc>
                  <a:txBody>
                    <a:bodyPr/>
                    <a:lstStyle/>
                    <a:p>
                      <a:pPr lvl="0">
                        <a:buNone/>
                      </a:pPr>
                      <a:endParaRPr lang="en-GB" dirty="0"/>
                    </a:p>
                  </a:txBody>
                  <a:tcPr/>
                </a:tc>
                <a:tc>
                  <a:txBody>
                    <a:bodyPr/>
                    <a:lstStyle/>
                    <a:p>
                      <a:pPr lvl="0">
                        <a:buNone/>
                      </a:pPr>
                      <a:endParaRPr lang="en-GB" dirty="0"/>
                    </a:p>
                  </a:txBody>
                  <a:tcPr/>
                </a:tc>
                <a:tc>
                  <a:txBody>
                    <a:bodyPr/>
                    <a:lstStyle/>
                    <a:p>
                      <a:pPr lvl="0">
                        <a:buNone/>
                      </a:pPr>
                      <a:endParaRPr lang="en-GB" sz="1800" u="none" strike="noStrike" noProof="0" dirty="0"/>
                    </a:p>
                  </a:txBody>
                  <a:tcPr/>
                </a:tc>
                <a:tc>
                  <a:txBody>
                    <a:bodyPr/>
                    <a:lstStyle/>
                    <a:p>
                      <a:pPr lvl="0">
                        <a:buNone/>
                      </a:pPr>
                      <a:endParaRPr lang="en-GB" dirty="0"/>
                    </a:p>
                  </a:txBody>
                  <a:tcPr/>
                </a:tc>
                <a:tc>
                  <a:txBody>
                    <a:bodyPr/>
                    <a:lstStyle/>
                    <a:p>
                      <a:pPr lvl="0">
                        <a:buNone/>
                      </a:pPr>
                      <a:endParaRPr lang="en-GB" dirty="0"/>
                    </a:p>
                  </a:txBody>
                  <a:tcPr/>
                </a:tc>
                <a:extLst>
                  <a:ext uri="{0D108BD9-81ED-4DB2-BD59-A6C34878D82A}">
                    <a16:rowId xmlns:a16="http://schemas.microsoft.com/office/drawing/2014/main" val="2007973454"/>
                  </a:ext>
                </a:extLst>
              </a:tr>
            </a:tbl>
          </a:graphicData>
        </a:graphic>
      </p:graphicFrame>
    </p:spTree>
    <p:extLst>
      <p:ext uri="{BB962C8B-B14F-4D97-AF65-F5344CB8AC3E}">
        <p14:creationId xmlns:p14="http://schemas.microsoft.com/office/powerpoint/2010/main" val="29078131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9">
            <a:extLst>
              <a:ext uri="{FF2B5EF4-FFF2-40B4-BE49-F238E27FC236}">
                <a16:creationId xmlns:a16="http://schemas.microsoft.com/office/drawing/2014/main" id="{19CEF4CC-0702-89F5-AB61-DE31476C8718}"/>
              </a:ext>
            </a:extLst>
          </p:cNvPr>
          <p:cNvGraphicFramePr>
            <a:graphicFrameLocks noGrp="1"/>
          </p:cNvGraphicFramePr>
          <p:nvPr>
            <p:extLst>
              <p:ext uri="{D42A27DB-BD31-4B8C-83A1-F6EECF244321}">
                <p14:modId xmlns:p14="http://schemas.microsoft.com/office/powerpoint/2010/main" val="2592138568"/>
              </p:ext>
            </p:extLst>
          </p:nvPr>
        </p:nvGraphicFramePr>
        <p:xfrm>
          <a:off x="424405" y="183265"/>
          <a:ext cx="11279343" cy="434050"/>
        </p:xfrm>
        <a:graphic>
          <a:graphicData uri="http://schemas.openxmlformats.org/drawingml/2006/table">
            <a:tbl>
              <a:tblPr firstRow="1" bandRow="1">
                <a:tableStyleId>{D7AC3CCA-C797-4891-BE02-D94E43425B78}</a:tableStyleId>
              </a:tblPr>
              <a:tblGrid>
                <a:gridCol w="1663859">
                  <a:extLst>
                    <a:ext uri="{9D8B030D-6E8A-4147-A177-3AD203B41FA5}">
                      <a16:colId xmlns:a16="http://schemas.microsoft.com/office/drawing/2014/main" val="929558694"/>
                    </a:ext>
                  </a:extLst>
                </a:gridCol>
                <a:gridCol w="795758">
                  <a:extLst>
                    <a:ext uri="{9D8B030D-6E8A-4147-A177-3AD203B41FA5}">
                      <a16:colId xmlns:a16="http://schemas.microsoft.com/office/drawing/2014/main" val="2693670910"/>
                    </a:ext>
                  </a:extLst>
                </a:gridCol>
                <a:gridCol w="2835797">
                  <a:extLst>
                    <a:ext uri="{9D8B030D-6E8A-4147-A177-3AD203B41FA5}">
                      <a16:colId xmlns:a16="http://schemas.microsoft.com/office/drawing/2014/main" val="3651892872"/>
                    </a:ext>
                  </a:extLst>
                </a:gridCol>
                <a:gridCol w="5983929">
                  <a:extLst>
                    <a:ext uri="{9D8B030D-6E8A-4147-A177-3AD203B41FA5}">
                      <a16:colId xmlns:a16="http://schemas.microsoft.com/office/drawing/2014/main" val="2267521354"/>
                    </a:ext>
                  </a:extLst>
                </a:gridCol>
              </a:tblGrid>
              <a:tr h="434050">
                <a:tc>
                  <a:txBody>
                    <a:bodyPr/>
                    <a:lstStyle/>
                    <a:p>
                      <a:r>
                        <a:rPr lang="en-GB" dirty="0"/>
                        <a:t>Test Case ID</a:t>
                      </a:r>
                    </a:p>
                  </a:txBody>
                  <a:tcPr/>
                </a:tc>
                <a:tc>
                  <a:txBody>
                    <a:bodyPr/>
                    <a:lstStyle/>
                    <a:p>
                      <a:pPr lvl="0">
                        <a:buNone/>
                      </a:pPr>
                      <a:r>
                        <a:rPr lang="en-GB" dirty="0"/>
                        <a:t>5</a:t>
                      </a:r>
                    </a:p>
                  </a:txBody>
                  <a:tcPr/>
                </a:tc>
                <a:tc>
                  <a:txBody>
                    <a:bodyPr/>
                    <a:lstStyle/>
                    <a:p>
                      <a:r>
                        <a:rPr lang="en-GB" dirty="0"/>
                        <a:t>Test Case Description</a:t>
                      </a:r>
                    </a:p>
                  </a:txBody>
                  <a:tcPr/>
                </a:tc>
                <a:tc>
                  <a:txBody>
                    <a:bodyPr/>
                    <a:lstStyle/>
                    <a:p>
                      <a:pPr lvl="0">
                        <a:buNone/>
                      </a:pPr>
                      <a:r>
                        <a:rPr lang="en-GB" dirty="0"/>
                        <a:t>Deploy Static Website Zip</a:t>
                      </a:r>
                    </a:p>
                  </a:txBody>
                  <a:tcPr/>
                </a:tc>
                <a:extLst>
                  <a:ext uri="{0D108BD9-81ED-4DB2-BD59-A6C34878D82A}">
                    <a16:rowId xmlns:a16="http://schemas.microsoft.com/office/drawing/2014/main" val="1154689918"/>
                  </a:ext>
                </a:extLst>
              </a:tr>
            </a:tbl>
          </a:graphicData>
        </a:graphic>
      </p:graphicFrame>
      <p:graphicFrame>
        <p:nvGraphicFramePr>
          <p:cNvPr id="10" name="Table 10">
            <a:extLst>
              <a:ext uri="{FF2B5EF4-FFF2-40B4-BE49-F238E27FC236}">
                <a16:creationId xmlns:a16="http://schemas.microsoft.com/office/drawing/2014/main" id="{D6B4147C-FEE2-5C81-31B9-DE434AF29710}"/>
              </a:ext>
            </a:extLst>
          </p:cNvPr>
          <p:cNvGraphicFramePr>
            <a:graphicFrameLocks noGrp="1"/>
          </p:cNvGraphicFramePr>
          <p:nvPr>
            <p:extLst>
              <p:ext uri="{D42A27DB-BD31-4B8C-83A1-F6EECF244321}">
                <p14:modId xmlns:p14="http://schemas.microsoft.com/office/powerpoint/2010/main" val="1451720809"/>
              </p:ext>
            </p:extLst>
          </p:nvPr>
        </p:nvGraphicFramePr>
        <p:xfrm>
          <a:off x="434051" y="733062"/>
          <a:ext cx="11279341" cy="1853685"/>
        </p:xfrm>
        <a:graphic>
          <a:graphicData uri="http://schemas.openxmlformats.org/drawingml/2006/table">
            <a:tbl>
              <a:tblPr firstRow="1" bandRow="1">
                <a:tableStyleId>{D7AC3CCA-C797-4891-BE02-D94E43425B78}</a:tableStyleId>
              </a:tblPr>
              <a:tblGrid>
                <a:gridCol w="711687">
                  <a:extLst>
                    <a:ext uri="{9D8B030D-6E8A-4147-A177-3AD203B41FA5}">
                      <a16:colId xmlns:a16="http://schemas.microsoft.com/office/drawing/2014/main" val="238081572"/>
                    </a:ext>
                  </a:extLst>
                </a:gridCol>
                <a:gridCol w="3800051">
                  <a:extLst>
                    <a:ext uri="{9D8B030D-6E8A-4147-A177-3AD203B41FA5}">
                      <a16:colId xmlns:a16="http://schemas.microsoft.com/office/drawing/2014/main" val="642445391"/>
                    </a:ext>
                  </a:extLst>
                </a:gridCol>
                <a:gridCol w="755260">
                  <a:extLst>
                    <a:ext uri="{9D8B030D-6E8A-4147-A177-3AD203B41FA5}">
                      <a16:colId xmlns:a16="http://schemas.microsoft.com/office/drawing/2014/main" val="1453993317"/>
                    </a:ext>
                  </a:extLst>
                </a:gridCol>
                <a:gridCol w="697162">
                  <a:extLst>
                    <a:ext uri="{9D8B030D-6E8A-4147-A177-3AD203B41FA5}">
                      <a16:colId xmlns:a16="http://schemas.microsoft.com/office/drawing/2014/main" val="2019531102"/>
                    </a:ext>
                  </a:extLst>
                </a:gridCol>
                <a:gridCol w="5315181">
                  <a:extLst>
                    <a:ext uri="{9D8B030D-6E8A-4147-A177-3AD203B41FA5}">
                      <a16:colId xmlns:a16="http://schemas.microsoft.com/office/drawing/2014/main" val="3569998206"/>
                    </a:ext>
                  </a:extLst>
                </a:gridCol>
              </a:tblGrid>
              <a:tr h="343914">
                <a:tc>
                  <a:txBody>
                    <a:bodyPr/>
                    <a:lstStyle/>
                    <a:p>
                      <a:r>
                        <a:rPr lang="en-GB" dirty="0"/>
                        <a:t>S#</a:t>
                      </a:r>
                    </a:p>
                  </a:txBody>
                  <a:tcPr/>
                </a:tc>
                <a:tc>
                  <a:txBody>
                    <a:bodyPr/>
                    <a:lstStyle/>
                    <a:p>
                      <a:r>
                        <a:rPr lang="en-GB" dirty="0"/>
                        <a:t>Prerequisites</a:t>
                      </a:r>
                    </a:p>
                  </a:txBody>
                  <a:tcPr/>
                </a:tc>
                <a:tc rowSpan="2">
                  <a:txBody>
                    <a:bodyPr/>
                    <a:lstStyle/>
                    <a:p>
                      <a:endParaRPr lang="en-GB"/>
                    </a:p>
                  </a:txBody>
                  <a:tcPr/>
                </a:tc>
                <a:tc>
                  <a:txBody>
                    <a:bodyPr/>
                    <a:lstStyle/>
                    <a:p>
                      <a:r>
                        <a:rPr lang="en-GB" dirty="0"/>
                        <a:t>S#</a:t>
                      </a:r>
                    </a:p>
                  </a:txBody>
                  <a:tcPr/>
                </a:tc>
                <a:tc>
                  <a:txBody>
                    <a:bodyPr/>
                    <a:lstStyle/>
                    <a:p>
                      <a:r>
                        <a:rPr lang="en-GB" dirty="0"/>
                        <a:t>Test Data</a:t>
                      </a:r>
                    </a:p>
                  </a:txBody>
                  <a:tcPr/>
                </a:tc>
                <a:extLst>
                  <a:ext uri="{0D108BD9-81ED-4DB2-BD59-A6C34878D82A}">
                    <a16:rowId xmlns:a16="http://schemas.microsoft.com/office/drawing/2014/main" val="4104803223"/>
                  </a:ext>
                </a:extLst>
              </a:tr>
              <a:tr h="361708">
                <a:tc>
                  <a:txBody>
                    <a:bodyPr/>
                    <a:lstStyle/>
                    <a:p>
                      <a:r>
                        <a:rPr lang="en-GB" dirty="0"/>
                        <a:t>1</a:t>
                      </a:r>
                    </a:p>
                  </a:txBody>
                  <a:tcPr/>
                </a:tc>
                <a:tc>
                  <a:txBody>
                    <a:bodyPr/>
                    <a:lstStyle/>
                    <a:p>
                      <a:r>
                        <a:rPr lang="en-GB" dirty="0"/>
                        <a:t>Database Connection Established</a:t>
                      </a:r>
                    </a:p>
                  </a:txBody>
                  <a:tcPr/>
                </a:tc>
                <a:tc vMerge="1">
                  <a:txBody>
                    <a:bodyPr/>
                    <a:lstStyle/>
                    <a:p>
                      <a:endParaRPr lang="en-US"/>
                    </a:p>
                  </a:txBody>
                  <a:tcPr marL="0" marR="0" marT="0" marB="0" horzOverflow="overflow"/>
                </a:tc>
                <a:tc>
                  <a:txBody>
                    <a:bodyPr/>
                    <a:lstStyle/>
                    <a:p>
                      <a:r>
                        <a:rPr lang="en-GB" dirty="0"/>
                        <a:t>1</a:t>
                      </a:r>
                    </a:p>
                  </a:txBody>
                  <a:tcPr/>
                </a:tc>
                <a:tc>
                  <a:txBody>
                    <a:bodyPr/>
                    <a:lstStyle/>
                    <a:p>
                      <a:r>
                        <a:rPr lang="en-GB" dirty="0"/>
                        <a:t>Title – Portfolio Site</a:t>
                      </a:r>
                      <a:endParaRPr lang="en-GB" dirty="0" err="1"/>
                    </a:p>
                  </a:txBody>
                  <a:tcPr/>
                </a:tc>
                <a:extLst>
                  <a:ext uri="{0D108BD9-81ED-4DB2-BD59-A6C34878D82A}">
                    <a16:rowId xmlns:a16="http://schemas.microsoft.com/office/drawing/2014/main" val="452206255"/>
                  </a:ext>
                </a:extLst>
              </a:tr>
              <a:tr h="390645">
                <a:tc>
                  <a:txBody>
                    <a:bodyPr/>
                    <a:lstStyle/>
                    <a:p>
                      <a:pPr lvl="0">
                        <a:buNone/>
                      </a:pPr>
                      <a:r>
                        <a:rPr lang="en-GB" dirty="0"/>
                        <a:t>2 </a:t>
                      </a:r>
                    </a:p>
                  </a:txBody>
                  <a:tcPr/>
                </a:tc>
                <a:tc>
                  <a:txBody>
                    <a:bodyPr/>
                    <a:lstStyle/>
                    <a:p>
                      <a:pPr lvl="0">
                        <a:buNone/>
                      </a:pPr>
                      <a:r>
                        <a:rPr lang="en-GB" dirty="0"/>
                        <a:t>Flask Server Serving</a:t>
                      </a:r>
                    </a:p>
                  </a:txBody>
                  <a:tcPr/>
                </a:tc>
                <a:tc>
                  <a:txBody>
                    <a:bodyPr/>
                    <a:lstStyle/>
                    <a:p>
                      <a:pPr lvl="0">
                        <a:buNone/>
                      </a:pPr>
                      <a:endParaRPr lang="en-GB" dirty="0"/>
                    </a:p>
                  </a:txBody>
                  <a:tcPr/>
                </a:tc>
                <a:tc>
                  <a:txBody>
                    <a:bodyPr/>
                    <a:lstStyle/>
                    <a:p>
                      <a:pPr lvl="0">
                        <a:buNone/>
                      </a:pPr>
                      <a:r>
                        <a:rPr lang="en-GB" dirty="0"/>
                        <a:t>2</a:t>
                      </a:r>
                    </a:p>
                  </a:txBody>
                  <a:tcPr/>
                </a:tc>
                <a:tc>
                  <a:txBody>
                    <a:bodyPr/>
                    <a:lstStyle/>
                    <a:p>
                      <a:pPr lvl="0">
                        <a:buNone/>
                      </a:pPr>
                      <a:r>
                        <a:rPr lang="en-GB" dirty="0"/>
                        <a:t>Root File – index.html</a:t>
                      </a:r>
                    </a:p>
                  </a:txBody>
                  <a:tcPr/>
                </a:tc>
                <a:extLst>
                  <a:ext uri="{0D108BD9-81ED-4DB2-BD59-A6C34878D82A}">
                    <a16:rowId xmlns:a16="http://schemas.microsoft.com/office/drawing/2014/main" val="2863036466"/>
                  </a:ext>
                </a:extLst>
              </a:tr>
              <a:tr h="361708">
                <a:tc>
                  <a:txBody>
                    <a:bodyPr/>
                    <a:lstStyle/>
                    <a:p>
                      <a:pPr lvl="0">
                        <a:buNone/>
                      </a:pPr>
                      <a:r>
                        <a:rPr lang="en-GB" dirty="0"/>
                        <a:t>3</a:t>
                      </a:r>
                    </a:p>
                  </a:txBody>
                  <a:tcPr/>
                </a:tc>
                <a:tc>
                  <a:txBody>
                    <a:bodyPr/>
                    <a:lstStyle/>
                    <a:p>
                      <a:pPr lvl="0">
                        <a:buNone/>
                      </a:pPr>
                      <a:r>
                        <a:rPr lang="en-GB" dirty="0"/>
                        <a:t>AWS Credentials Signed In</a:t>
                      </a:r>
                      <a:endParaRPr lang="en-US" dirty="0"/>
                    </a:p>
                  </a:txBody>
                  <a:tcPr/>
                </a:tc>
                <a:tc>
                  <a:txBody>
                    <a:bodyPr/>
                    <a:lstStyle/>
                    <a:p>
                      <a:pPr lvl="0">
                        <a:buNone/>
                      </a:pPr>
                      <a:endParaRPr lang="en-GB" dirty="0"/>
                    </a:p>
                  </a:txBody>
                  <a:tcPr/>
                </a:tc>
                <a:tc>
                  <a:txBody>
                    <a:bodyPr/>
                    <a:lstStyle/>
                    <a:p>
                      <a:pPr lvl="0">
                        <a:buNone/>
                      </a:pPr>
                      <a:r>
                        <a:rPr lang="en-GB" dirty="0"/>
                        <a:t>3</a:t>
                      </a:r>
                    </a:p>
                  </a:txBody>
                  <a:tcPr/>
                </a:tc>
                <a:tc>
                  <a:txBody>
                    <a:bodyPr/>
                    <a:lstStyle/>
                    <a:p>
                      <a:pPr lvl="0">
                        <a:buNone/>
                      </a:pPr>
                      <a:r>
                        <a:rPr lang="en-GB" dirty="0"/>
                        <a:t>Description – A sample portfolio application</a:t>
                      </a:r>
                    </a:p>
                  </a:txBody>
                  <a:tcPr/>
                </a:tc>
                <a:extLst>
                  <a:ext uri="{0D108BD9-81ED-4DB2-BD59-A6C34878D82A}">
                    <a16:rowId xmlns:a16="http://schemas.microsoft.com/office/drawing/2014/main" val="3816786891"/>
                  </a:ext>
                </a:extLst>
              </a:tr>
              <a:tr h="361707">
                <a:tc>
                  <a:txBody>
                    <a:bodyPr/>
                    <a:lstStyle/>
                    <a:p>
                      <a:pPr lvl="0">
                        <a:buNone/>
                      </a:pPr>
                      <a:endParaRPr lang="en-GB" dirty="0"/>
                    </a:p>
                  </a:txBody>
                  <a:tcPr/>
                </a:tc>
                <a:tc>
                  <a:txBody>
                    <a:bodyPr/>
                    <a:lstStyle/>
                    <a:p>
                      <a:pPr lvl="0">
                        <a:buNone/>
                      </a:pPr>
                      <a:endParaRPr lang="en-GB" dirty="0"/>
                    </a:p>
                  </a:txBody>
                  <a:tcPr/>
                </a:tc>
                <a:tc>
                  <a:txBody>
                    <a:bodyPr/>
                    <a:lstStyle/>
                    <a:p>
                      <a:pPr lvl="0">
                        <a:buNone/>
                      </a:pPr>
                      <a:endParaRPr lang="en-GB" dirty="0"/>
                    </a:p>
                  </a:txBody>
                  <a:tcPr/>
                </a:tc>
                <a:tc>
                  <a:txBody>
                    <a:bodyPr/>
                    <a:lstStyle/>
                    <a:p>
                      <a:pPr lvl="0">
                        <a:buNone/>
                      </a:pPr>
                      <a:r>
                        <a:rPr lang="en-GB" dirty="0"/>
                        <a:t>4</a:t>
                      </a:r>
                    </a:p>
                  </a:txBody>
                  <a:tcPr/>
                </a:tc>
                <a:tc>
                  <a:txBody>
                    <a:bodyPr/>
                    <a:lstStyle/>
                    <a:p>
                      <a:pPr lvl="0">
                        <a:buNone/>
                      </a:pPr>
                      <a:r>
                        <a:rPr lang="en-GB" dirty="0"/>
                        <a:t>Multipart form data – portfolio.zip</a:t>
                      </a:r>
                    </a:p>
                  </a:txBody>
                  <a:tcPr/>
                </a:tc>
                <a:extLst>
                  <a:ext uri="{0D108BD9-81ED-4DB2-BD59-A6C34878D82A}">
                    <a16:rowId xmlns:a16="http://schemas.microsoft.com/office/drawing/2014/main" val="2863105191"/>
                  </a:ext>
                </a:extLst>
              </a:tr>
            </a:tbl>
          </a:graphicData>
        </a:graphic>
      </p:graphicFrame>
      <p:graphicFrame>
        <p:nvGraphicFramePr>
          <p:cNvPr id="12" name="Table 12">
            <a:extLst>
              <a:ext uri="{FF2B5EF4-FFF2-40B4-BE49-F238E27FC236}">
                <a16:creationId xmlns:a16="http://schemas.microsoft.com/office/drawing/2014/main" id="{7524AF1B-4719-D254-EFD4-0A65521EFB95}"/>
              </a:ext>
            </a:extLst>
          </p:cNvPr>
          <p:cNvGraphicFramePr>
            <a:graphicFrameLocks noGrp="1"/>
          </p:cNvGraphicFramePr>
          <p:nvPr>
            <p:extLst>
              <p:ext uri="{D42A27DB-BD31-4B8C-83A1-F6EECF244321}">
                <p14:modId xmlns:p14="http://schemas.microsoft.com/office/powerpoint/2010/main" val="3254133609"/>
              </p:ext>
            </p:extLst>
          </p:nvPr>
        </p:nvGraphicFramePr>
        <p:xfrm>
          <a:off x="434050" y="2739341"/>
          <a:ext cx="11308168" cy="3408349"/>
        </p:xfrm>
        <a:graphic>
          <a:graphicData uri="http://schemas.openxmlformats.org/drawingml/2006/table">
            <a:tbl>
              <a:tblPr firstRow="1" bandRow="1">
                <a:tableStyleId>{D7AC3CCA-C797-4891-BE02-D94E43425B78}</a:tableStyleId>
              </a:tblPr>
              <a:tblGrid>
                <a:gridCol w="1287680">
                  <a:extLst>
                    <a:ext uri="{9D8B030D-6E8A-4147-A177-3AD203B41FA5}">
                      <a16:colId xmlns:a16="http://schemas.microsoft.com/office/drawing/2014/main" val="2949817524"/>
                    </a:ext>
                  </a:extLst>
                </a:gridCol>
                <a:gridCol w="3235583">
                  <a:extLst>
                    <a:ext uri="{9D8B030D-6E8A-4147-A177-3AD203B41FA5}">
                      <a16:colId xmlns:a16="http://schemas.microsoft.com/office/drawing/2014/main" val="1296639175"/>
                    </a:ext>
                  </a:extLst>
                </a:gridCol>
                <a:gridCol w="3617088">
                  <a:extLst>
                    <a:ext uri="{9D8B030D-6E8A-4147-A177-3AD203B41FA5}">
                      <a16:colId xmlns:a16="http://schemas.microsoft.com/office/drawing/2014/main" val="4289122214"/>
                    </a:ext>
                  </a:extLst>
                </a:gridCol>
                <a:gridCol w="1928862">
                  <a:extLst>
                    <a:ext uri="{9D8B030D-6E8A-4147-A177-3AD203B41FA5}">
                      <a16:colId xmlns:a16="http://schemas.microsoft.com/office/drawing/2014/main" val="3074640062"/>
                    </a:ext>
                  </a:extLst>
                </a:gridCol>
                <a:gridCol w="1238955">
                  <a:extLst>
                    <a:ext uri="{9D8B030D-6E8A-4147-A177-3AD203B41FA5}">
                      <a16:colId xmlns:a16="http://schemas.microsoft.com/office/drawing/2014/main" val="2856706570"/>
                    </a:ext>
                  </a:extLst>
                </a:gridCol>
              </a:tblGrid>
              <a:tr h="307542">
                <a:tc>
                  <a:txBody>
                    <a:bodyPr/>
                    <a:lstStyle/>
                    <a:p>
                      <a:r>
                        <a:rPr lang="en-GB" dirty="0"/>
                        <a:t>Test Scenario</a:t>
                      </a:r>
                    </a:p>
                  </a:txBody>
                  <a:tcPr/>
                </a:tc>
                <a:tc gridSpan="4">
                  <a:txBody>
                    <a:bodyPr/>
                    <a:lstStyle/>
                    <a:p>
                      <a:r>
                        <a:rPr lang="en-GB" dirty="0"/>
                        <a:t>Check If user is </a:t>
                      </a:r>
                      <a:r>
                        <a:rPr lang="en-GB" dirty="0" err="1"/>
                        <a:t>Loggable</a:t>
                      </a:r>
                      <a:r>
                        <a:rPr lang="en-GB" dirty="0"/>
                        <a:t> to Site</a:t>
                      </a:r>
                    </a:p>
                  </a:txBody>
                  <a:tcPr/>
                </a:tc>
                <a:tc hMerge="1">
                  <a:txBody>
                    <a:bodyPr/>
                    <a:lstStyle/>
                    <a:p>
                      <a:endParaRPr lang="en-US"/>
                    </a:p>
                  </a:txBody>
                  <a:tcPr marL="0" marR="0" marT="0" marB="0" horzOverflow="overflow"/>
                </a:tc>
                <a:tc hMerge="1">
                  <a:txBody>
                    <a:bodyPr/>
                    <a:lstStyle/>
                    <a:p>
                      <a:endParaRPr lang="en-US"/>
                    </a:p>
                  </a:txBody>
                  <a:tcPr marL="0" marR="0" marT="0" marB="0" horzOverflow="overflow"/>
                </a:tc>
                <a:tc hMerge="1">
                  <a:txBody>
                    <a:bodyPr/>
                    <a:lstStyle/>
                    <a:p>
                      <a:endParaRPr lang="en-US"/>
                    </a:p>
                  </a:txBody>
                  <a:tcPr marL="0" marR="0" marT="0" marB="0" horzOverflow="overflow"/>
                </a:tc>
                <a:extLst>
                  <a:ext uri="{0D108BD9-81ED-4DB2-BD59-A6C34878D82A}">
                    <a16:rowId xmlns:a16="http://schemas.microsoft.com/office/drawing/2014/main" val="2117041547"/>
                  </a:ext>
                </a:extLst>
              </a:tr>
              <a:tr h="467463">
                <a:tc>
                  <a:txBody>
                    <a:bodyPr/>
                    <a:lstStyle/>
                    <a:p>
                      <a:r>
                        <a:rPr lang="en-GB" dirty="0"/>
                        <a:t>Step</a:t>
                      </a:r>
                    </a:p>
                  </a:txBody>
                  <a:tcPr/>
                </a:tc>
                <a:tc>
                  <a:txBody>
                    <a:bodyPr/>
                    <a:lstStyle/>
                    <a:p>
                      <a:r>
                        <a:rPr lang="en-GB" dirty="0"/>
                        <a:t>Step Details</a:t>
                      </a:r>
                    </a:p>
                  </a:txBody>
                  <a:tcPr/>
                </a:tc>
                <a:tc>
                  <a:txBody>
                    <a:bodyPr/>
                    <a:lstStyle/>
                    <a:p>
                      <a:r>
                        <a:rPr lang="en-GB" dirty="0"/>
                        <a:t>Expected Results</a:t>
                      </a:r>
                    </a:p>
                  </a:txBody>
                  <a:tcPr/>
                </a:tc>
                <a:tc>
                  <a:txBody>
                    <a:bodyPr/>
                    <a:lstStyle/>
                    <a:p>
                      <a:r>
                        <a:rPr lang="en-GB" dirty="0"/>
                        <a:t>Actual Results</a:t>
                      </a:r>
                    </a:p>
                  </a:txBody>
                  <a:tcPr/>
                </a:tc>
                <a:tc>
                  <a:txBody>
                    <a:bodyPr/>
                    <a:lstStyle/>
                    <a:p>
                      <a:r>
                        <a:rPr lang="en-GB" dirty="0"/>
                        <a:t>Status</a:t>
                      </a:r>
                    </a:p>
                  </a:txBody>
                  <a:tcPr/>
                </a:tc>
                <a:extLst>
                  <a:ext uri="{0D108BD9-81ED-4DB2-BD59-A6C34878D82A}">
                    <a16:rowId xmlns:a16="http://schemas.microsoft.com/office/drawing/2014/main" val="2201131553"/>
                  </a:ext>
                </a:extLst>
              </a:tr>
              <a:tr h="516670">
                <a:tc>
                  <a:txBody>
                    <a:bodyPr/>
                    <a:lstStyle/>
                    <a:p>
                      <a:r>
                        <a:rPr lang="en-GB" dirty="0"/>
                        <a:t>1</a:t>
                      </a:r>
                    </a:p>
                  </a:txBody>
                  <a:tcPr/>
                </a:tc>
                <a:tc>
                  <a:txBody>
                    <a:bodyPr/>
                    <a:lstStyle/>
                    <a:p>
                      <a:r>
                        <a:rPr lang="en-GB"/>
                        <a:t>Navigate to /dashboard/new-site#static</a:t>
                      </a:r>
                      <a:endParaRPr lang="en-US" dirty="0" err="1"/>
                    </a:p>
                  </a:txBody>
                  <a:tcPr/>
                </a:tc>
                <a:tc>
                  <a:txBody>
                    <a:bodyPr/>
                    <a:lstStyle/>
                    <a:p>
                      <a:r>
                        <a:rPr lang="en-GB"/>
                        <a:t>Modal Renders</a:t>
                      </a:r>
                    </a:p>
                  </a:txBody>
                  <a:tcPr/>
                </a:tc>
                <a:tc>
                  <a:txBody>
                    <a:bodyPr/>
                    <a:lstStyle/>
                    <a:p>
                      <a:r>
                        <a:rPr lang="en-GB" dirty="0"/>
                        <a:t>renders</a:t>
                      </a:r>
                    </a:p>
                  </a:txBody>
                  <a:tcPr/>
                </a:tc>
                <a:tc>
                  <a:txBody>
                    <a:bodyPr/>
                    <a:lstStyle/>
                    <a:p>
                      <a:r>
                        <a:rPr lang="en-GB" dirty="0"/>
                        <a:t>Pass</a:t>
                      </a:r>
                    </a:p>
                  </a:txBody>
                  <a:tcPr/>
                </a:tc>
                <a:extLst>
                  <a:ext uri="{0D108BD9-81ED-4DB2-BD59-A6C34878D82A}">
                    <a16:rowId xmlns:a16="http://schemas.microsoft.com/office/drawing/2014/main" val="230331349"/>
                  </a:ext>
                </a:extLst>
              </a:tr>
              <a:tr h="516670">
                <a:tc>
                  <a:txBody>
                    <a:bodyPr/>
                    <a:lstStyle/>
                    <a:p>
                      <a:r>
                        <a:rPr lang="en-GB" dirty="0"/>
                        <a:t>2</a:t>
                      </a:r>
                    </a:p>
                  </a:txBody>
                  <a:tcPr/>
                </a:tc>
                <a:tc>
                  <a:txBody>
                    <a:bodyPr/>
                    <a:lstStyle/>
                    <a:p>
                      <a:r>
                        <a:rPr lang="en-GB"/>
                        <a:t>Fill in Data</a:t>
                      </a:r>
                      <a:endParaRPr lang="en-US"/>
                    </a:p>
                  </a:txBody>
                  <a:tcPr/>
                </a:tc>
                <a:tc>
                  <a:txBody>
                    <a:bodyPr/>
                    <a:lstStyle/>
                    <a:p>
                      <a:pPr lvl="0">
                        <a:buNone/>
                      </a:pPr>
                      <a:r>
                        <a:rPr lang="en-GB" sz="1800" u="none" strike="noStrike" noProof="0" dirty="0"/>
                        <a:t>Data appears</a:t>
                      </a:r>
                      <a:endParaRPr lang="en-US" dirty="0"/>
                    </a:p>
                  </a:txBody>
                  <a:tcPr/>
                </a:tc>
                <a:tc>
                  <a:txBody>
                    <a:bodyPr/>
                    <a:lstStyle/>
                    <a:p>
                      <a:pPr lvl="0">
                        <a:buNone/>
                      </a:pPr>
                      <a:r>
                        <a:rPr lang="en-GB" dirty="0"/>
                        <a:t>appears</a:t>
                      </a:r>
                      <a:endParaRPr lang="en-US" dirty="0"/>
                    </a:p>
                  </a:txBody>
                  <a:tcPr/>
                </a:tc>
                <a:tc>
                  <a:txBody>
                    <a:bodyPr/>
                    <a:lstStyle/>
                    <a:p>
                      <a:r>
                        <a:rPr lang="en-GB" dirty="0"/>
                        <a:t>Pass</a:t>
                      </a:r>
                    </a:p>
                  </a:txBody>
                  <a:tcPr/>
                </a:tc>
                <a:extLst>
                  <a:ext uri="{0D108BD9-81ED-4DB2-BD59-A6C34878D82A}">
                    <a16:rowId xmlns:a16="http://schemas.microsoft.com/office/drawing/2014/main" val="968420460"/>
                  </a:ext>
                </a:extLst>
              </a:tr>
              <a:tr h="541274">
                <a:tc>
                  <a:txBody>
                    <a:bodyPr/>
                    <a:lstStyle/>
                    <a:p>
                      <a:r>
                        <a:rPr lang="en-GB" dirty="0"/>
                        <a:t>3</a:t>
                      </a:r>
                    </a:p>
                  </a:txBody>
                  <a:tcPr/>
                </a:tc>
                <a:tc>
                  <a:txBody>
                    <a:bodyPr/>
                    <a:lstStyle/>
                    <a:p>
                      <a:r>
                        <a:rPr lang="en-GB" dirty="0"/>
                        <a:t>Submit the Form</a:t>
                      </a:r>
                    </a:p>
                  </a:txBody>
                  <a:tcPr/>
                </a:tc>
                <a:tc>
                  <a:txBody>
                    <a:bodyPr/>
                    <a:lstStyle/>
                    <a:p>
                      <a:pPr lvl="0">
                        <a:buNone/>
                      </a:pPr>
                      <a:r>
                        <a:rPr lang="en-GB" sz="1800" u="none" strike="noStrike" noProof="0" dirty="0"/>
                        <a:t>Server redirects to </a:t>
                      </a:r>
                      <a:r>
                        <a:rPr lang="en-GB" sz="1800" u="none" strike="noStrike" noProof="0"/>
                        <a:t>/dashboard</a:t>
                      </a:r>
                      <a:endParaRPr lang="en-GB" sz="1800" u="none" strike="noStrike" noProof="0" dirty="0"/>
                    </a:p>
                  </a:txBody>
                  <a:tcPr/>
                </a:tc>
                <a:tc>
                  <a:txBody>
                    <a:bodyPr/>
                    <a:lstStyle/>
                    <a:p>
                      <a:pPr lvl="0">
                        <a:buNone/>
                      </a:pPr>
                      <a:r>
                        <a:rPr lang="en-GB" dirty="0"/>
                        <a:t>redirected</a:t>
                      </a:r>
                      <a:endParaRPr lang="en-US" dirty="0"/>
                    </a:p>
                  </a:txBody>
                  <a:tcPr/>
                </a:tc>
                <a:tc>
                  <a:txBody>
                    <a:bodyPr/>
                    <a:lstStyle/>
                    <a:p>
                      <a:r>
                        <a:rPr lang="en-GB" dirty="0"/>
                        <a:t>Pass</a:t>
                      </a:r>
                    </a:p>
                  </a:txBody>
                  <a:tcPr/>
                </a:tc>
                <a:extLst>
                  <a:ext uri="{0D108BD9-81ED-4DB2-BD59-A6C34878D82A}">
                    <a16:rowId xmlns:a16="http://schemas.microsoft.com/office/drawing/2014/main" val="1095021164"/>
                  </a:ext>
                </a:extLst>
              </a:tr>
              <a:tr h="602782">
                <a:tc>
                  <a:txBody>
                    <a:bodyPr/>
                    <a:lstStyle/>
                    <a:p>
                      <a:pPr lvl="0">
                        <a:buNone/>
                      </a:pPr>
                      <a:r>
                        <a:rPr lang="en-GB"/>
                        <a:t>4</a:t>
                      </a:r>
                      <a:endParaRPr lang="en-GB" dirty="0"/>
                    </a:p>
                  </a:txBody>
                  <a:tcPr/>
                </a:tc>
                <a:tc>
                  <a:txBody>
                    <a:bodyPr/>
                    <a:lstStyle/>
                    <a:p>
                      <a:pPr lvl="0">
                        <a:buNone/>
                      </a:pPr>
                      <a:r>
                        <a:rPr lang="en-GB"/>
                        <a:t>Click Visit Site Button</a:t>
                      </a:r>
                      <a:endParaRPr lang="en-GB" dirty="0"/>
                    </a:p>
                  </a:txBody>
                  <a:tcPr/>
                </a:tc>
                <a:tc>
                  <a:txBody>
                    <a:bodyPr/>
                    <a:lstStyle/>
                    <a:p>
                      <a:pPr lvl="0">
                        <a:buNone/>
                      </a:pPr>
                      <a:r>
                        <a:rPr lang="en-GB" sz="1800" u="none" strike="noStrike" noProof="0"/>
                        <a:t>Server redirects to bucket url</a:t>
                      </a:r>
                      <a:endParaRPr lang="en-GB" sz="1800" u="none" strike="noStrike" noProof="0" dirty="0"/>
                    </a:p>
                  </a:txBody>
                  <a:tcPr/>
                </a:tc>
                <a:tc>
                  <a:txBody>
                    <a:bodyPr/>
                    <a:lstStyle/>
                    <a:p>
                      <a:pPr lvl="0">
                        <a:buNone/>
                      </a:pPr>
                      <a:r>
                        <a:rPr lang="en-GB"/>
                        <a:t>redirected</a:t>
                      </a:r>
                      <a:endParaRPr lang="en-GB" dirty="0"/>
                    </a:p>
                  </a:txBody>
                  <a:tcPr/>
                </a:tc>
                <a:tc>
                  <a:txBody>
                    <a:bodyPr/>
                    <a:lstStyle/>
                    <a:p>
                      <a:pPr lvl="0">
                        <a:buNone/>
                      </a:pPr>
                      <a:r>
                        <a:rPr lang="en-GB"/>
                        <a:t>Pass</a:t>
                      </a:r>
                      <a:endParaRPr lang="en-GB" dirty="0"/>
                    </a:p>
                  </a:txBody>
                  <a:tcPr/>
                </a:tc>
                <a:extLst>
                  <a:ext uri="{0D108BD9-81ED-4DB2-BD59-A6C34878D82A}">
                    <a16:rowId xmlns:a16="http://schemas.microsoft.com/office/drawing/2014/main" val="2007973454"/>
                  </a:ext>
                </a:extLst>
              </a:tr>
            </a:tbl>
          </a:graphicData>
        </a:graphic>
      </p:graphicFrame>
    </p:spTree>
    <p:extLst>
      <p:ext uri="{BB962C8B-B14F-4D97-AF65-F5344CB8AC3E}">
        <p14:creationId xmlns:p14="http://schemas.microsoft.com/office/powerpoint/2010/main" val="25789622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9">
            <a:extLst>
              <a:ext uri="{FF2B5EF4-FFF2-40B4-BE49-F238E27FC236}">
                <a16:creationId xmlns:a16="http://schemas.microsoft.com/office/drawing/2014/main" id="{19CEF4CC-0702-89F5-AB61-DE31476C8718}"/>
              </a:ext>
            </a:extLst>
          </p:cNvPr>
          <p:cNvGraphicFramePr>
            <a:graphicFrameLocks noGrp="1"/>
          </p:cNvGraphicFramePr>
          <p:nvPr>
            <p:extLst>
              <p:ext uri="{D42A27DB-BD31-4B8C-83A1-F6EECF244321}">
                <p14:modId xmlns:p14="http://schemas.microsoft.com/office/powerpoint/2010/main" val="3096837987"/>
              </p:ext>
            </p:extLst>
          </p:nvPr>
        </p:nvGraphicFramePr>
        <p:xfrm>
          <a:off x="424405" y="183265"/>
          <a:ext cx="11279343" cy="434050"/>
        </p:xfrm>
        <a:graphic>
          <a:graphicData uri="http://schemas.openxmlformats.org/drawingml/2006/table">
            <a:tbl>
              <a:tblPr firstRow="1" bandRow="1">
                <a:tableStyleId>{D7AC3CCA-C797-4891-BE02-D94E43425B78}</a:tableStyleId>
              </a:tblPr>
              <a:tblGrid>
                <a:gridCol w="1663859">
                  <a:extLst>
                    <a:ext uri="{9D8B030D-6E8A-4147-A177-3AD203B41FA5}">
                      <a16:colId xmlns:a16="http://schemas.microsoft.com/office/drawing/2014/main" val="929558694"/>
                    </a:ext>
                  </a:extLst>
                </a:gridCol>
                <a:gridCol w="795758">
                  <a:extLst>
                    <a:ext uri="{9D8B030D-6E8A-4147-A177-3AD203B41FA5}">
                      <a16:colId xmlns:a16="http://schemas.microsoft.com/office/drawing/2014/main" val="2693670910"/>
                    </a:ext>
                  </a:extLst>
                </a:gridCol>
                <a:gridCol w="2835797">
                  <a:extLst>
                    <a:ext uri="{9D8B030D-6E8A-4147-A177-3AD203B41FA5}">
                      <a16:colId xmlns:a16="http://schemas.microsoft.com/office/drawing/2014/main" val="3651892872"/>
                    </a:ext>
                  </a:extLst>
                </a:gridCol>
                <a:gridCol w="5983929">
                  <a:extLst>
                    <a:ext uri="{9D8B030D-6E8A-4147-A177-3AD203B41FA5}">
                      <a16:colId xmlns:a16="http://schemas.microsoft.com/office/drawing/2014/main" val="2267521354"/>
                    </a:ext>
                  </a:extLst>
                </a:gridCol>
              </a:tblGrid>
              <a:tr h="434050">
                <a:tc>
                  <a:txBody>
                    <a:bodyPr/>
                    <a:lstStyle/>
                    <a:p>
                      <a:r>
                        <a:rPr lang="en-GB" dirty="0"/>
                        <a:t>Test Case ID</a:t>
                      </a:r>
                    </a:p>
                  </a:txBody>
                  <a:tcPr/>
                </a:tc>
                <a:tc>
                  <a:txBody>
                    <a:bodyPr/>
                    <a:lstStyle/>
                    <a:p>
                      <a:pPr lvl="0">
                        <a:buNone/>
                      </a:pPr>
                      <a:r>
                        <a:rPr lang="en-GB" dirty="0"/>
                        <a:t>6</a:t>
                      </a:r>
                    </a:p>
                  </a:txBody>
                  <a:tcPr/>
                </a:tc>
                <a:tc>
                  <a:txBody>
                    <a:bodyPr/>
                    <a:lstStyle/>
                    <a:p>
                      <a:r>
                        <a:rPr lang="en-GB" dirty="0"/>
                        <a:t>Test Case Description</a:t>
                      </a:r>
                    </a:p>
                  </a:txBody>
                  <a:tcPr/>
                </a:tc>
                <a:tc>
                  <a:txBody>
                    <a:bodyPr/>
                    <a:lstStyle/>
                    <a:p>
                      <a:pPr lvl="0">
                        <a:buNone/>
                      </a:pPr>
                      <a:r>
                        <a:rPr lang="en-GB" dirty="0"/>
                        <a:t>Deploy Dynamic Site Zip</a:t>
                      </a:r>
                      <a:endParaRPr lang="en-US" dirty="0"/>
                    </a:p>
                  </a:txBody>
                  <a:tcPr/>
                </a:tc>
                <a:extLst>
                  <a:ext uri="{0D108BD9-81ED-4DB2-BD59-A6C34878D82A}">
                    <a16:rowId xmlns:a16="http://schemas.microsoft.com/office/drawing/2014/main" val="1154689918"/>
                  </a:ext>
                </a:extLst>
              </a:tr>
            </a:tbl>
          </a:graphicData>
        </a:graphic>
      </p:graphicFrame>
      <p:graphicFrame>
        <p:nvGraphicFramePr>
          <p:cNvPr id="10" name="Table 10">
            <a:extLst>
              <a:ext uri="{FF2B5EF4-FFF2-40B4-BE49-F238E27FC236}">
                <a16:creationId xmlns:a16="http://schemas.microsoft.com/office/drawing/2014/main" id="{D6B4147C-FEE2-5C81-31B9-DE434AF29710}"/>
              </a:ext>
            </a:extLst>
          </p:cNvPr>
          <p:cNvGraphicFramePr>
            <a:graphicFrameLocks noGrp="1"/>
          </p:cNvGraphicFramePr>
          <p:nvPr>
            <p:extLst>
              <p:ext uri="{D42A27DB-BD31-4B8C-83A1-F6EECF244321}">
                <p14:modId xmlns:p14="http://schemas.microsoft.com/office/powerpoint/2010/main" val="1605286813"/>
              </p:ext>
            </p:extLst>
          </p:nvPr>
        </p:nvGraphicFramePr>
        <p:xfrm>
          <a:off x="434051" y="733062"/>
          <a:ext cx="11279341" cy="2219445"/>
        </p:xfrm>
        <a:graphic>
          <a:graphicData uri="http://schemas.openxmlformats.org/drawingml/2006/table">
            <a:tbl>
              <a:tblPr firstRow="1" bandRow="1">
                <a:tableStyleId>{D7AC3CCA-C797-4891-BE02-D94E43425B78}</a:tableStyleId>
              </a:tblPr>
              <a:tblGrid>
                <a:gridCol w="711687">
                  <a:extLst>
                    <a:ext uri="{9D8B030D-6E8A-4147-A177-3AD203B41FA5}">
                      <a16:colId xmlns:a16="http://schemas.microsoft.com/office/drawing/2014/main" val="238081572"/>
                    </a:ext>
                  </a:extLst>
                </a:gridCol>
                <a:gridCol w="3800051">
                  <a:extLst>
                    <a:ext uri="{9D8B030D-6E8A-4147-A177-3AD203B41FA5}">
                      <a16:colId xmlns:a16="http://schemas.microsoft.com/office/drawing/2014/main" val="642445391"/>
                    </a:ext>
                  </a:extLst>
                </a:gridCol>
                <a:gridCol w="755260">
                  <a:extLst>
                    <a:ext uri="{9D8B030D-6E8A-4147-A177-3AD203B41FA5}">
                      <a16:colId xmlns:a16="http://schemas.microsoft.com/office/drawing/2014/main" val="1453993317"/>
                    </a:ext>
                  </a:extLst>
                </a:gridCol>
                <a:gridCol w="697162">
                  <a:extLst>
                    <a:ext uri="{9D8B030D-6E8A-4147-A177-3AD203B41FA5}">
                      <a16:colId xmlns:a16="http://schemas.microsoft.com/office/drawing/2014/main" val="2019531102"/>
                    </a:ext>
                  </a:extLst>
                </a:gridCol>
                <a:gridCol w="5315181">
                  <a:extLst>
                    <a:ext uri="{9D8B030D-6E8A-4147-A177-3AD203B41FA5}">
                      <a16:colId xmlns:a16="http://schemas.microsoft.com/office/drawing/2014/main" val="3569998206"/>
                    </a:ext>
                  </a:extLst>
                </a:gridCol>
              </a:tblGrid>
              <a:tr h="343914">
                <a:tc>
                  <a:txBody>
                    <a:bodyPr/>
                    <a:lstStyle/>
                    <a:p>
                      <a:r>
                        <a:rPr lang="en-GB" dirty="0"/>
                        <a:t>S#</a:t>
                      </a:r>
                    </a:p>
                  </a:txBody>
                  <a:tcPr/>
                </a:tc>
                <a:tc>
                  <a:txBody>
                    <a:bodyPr/>
                    <a:lstStyle/>
                    <a:p>
                      <a:r>
                        <a:rPr lang="en-GB" dirty="0"/>
                        <a:t>Prerequisites</a:t>
                      </a:r>
                    </a:p>
                  </a:txBody>
                  <a:tcPr/>
                </a:tc>
                <a:tc rowSpan="2">
                  <a:txBody>
                    <a:bodyPr/>
                    <a:lstStyle/>
                    <a:p>
                      <a:endParaRPr lang="en-GB"/>
                    </a:p>
                  </a:txBody>
                  <a:tcPr/>
                </a:tc>
                <a:tc>
                  <a:txBody>
                    <a:bodyPr/>
                    <a:lstStyle/>
                    <a:p>
                      <a:r>
                        <a:rPr lang="en-GB" dirty="0"/>
                        <a:t>S#</a:t>
                      </a:r>
                    </a:p>
                  </a:txBody>
                  <a:tcPr/>
                </a:tc>
                <a:tc>
                  <a:txBody>
                    <a:bodyPr/>
                    <a:lstStyle/>
                    <a:p>
                      <a:r>
                        <a:rPr lang="en-GB" dirty="0"/>
                        <a:t>Test Data</a:t>
                      </a:r>
                    </a:p>
                  </a:txBody>
                  <a:tcPr/>
                </a:tc>
                <a:extLst>
                  <a:ext uri="{0D108BD9-81ED-4DB2-BD59-A6C34878D82A}">
                    <a16:rowId xmlns:a16="http://schemas.microsoft.com/office/drawing/2014/main" val="4104803223"/>
                  </a:ext>
                </a:extLst>
              </a:tr>
              <a:tr h="361708">
                <a:tc>
                  <a:txBody>
                    <a:bodyPr/>
                    <a:lstStyle/>
                    <a:p>
                      <a:r>
                        <a:rPr lang="en-GB" dirty="0"/>
                        <a:t>1</a:t>
                      </a:r>
                    </a:p>
                  </a:txBody>
                  <a:tcPr/>
                </a:tc>
                <a:tc>
                  <a:txBody>
                    <a:bodyPr/>
                    <a:lstStyle/>
                    <a:p>
                      <a:r>
                        <a:rPr lang="en-GB" dirty="0"/>
                        <a:t>Database Connection Established</a:t>
                      </a:r>
                    </a:p>
                  </a:txBody>
                  <a:tcPr/>
                </a:tc>
                <a:tc vMerge="1">
                  <a:txBody>
                    <a:bodyPr/>
                    <a:lstStyle/>
                    <a:p>
                      <a:endParaRPr lang="en-US"/>
                    </a:p>
                  </a:txBody>
                  <a:tcPr marL="0" marR="0" marT="0" marB="0" horzOverflow="overflow"/>
                </a:tc>
                <a:tc>
                  <a:txBody>
                    <a:bodyPr/>
                    <a:lstStyle/>
                    <a:p>
                      <a:r>
                        <a:rPr lang="en-GB" dirty="0"/>
                        <a:t>1</a:t>
                      </a:r>
                    </a:p>
                  </a:txBody>
                  <a:tcPr/>
                </a:tc>
                <a:tc>
                  <a:txBody>
                    <a:bodyPr/>
                    <a:lstStyle/>
                    <a:p>
                      <a:r>
                        <a:rPr lang="en-GB" dirty="0"/>
                        <a:t>Title – </a:t>
                      </a:r>
                      <a:r>
                        <a:rPr lang="en-GB" dirty="0" err="1"/>
                        <a:t>phptodo</a:t>
                      </a:r>
                    </a:p>
                  </a:txBody>
                  <a:tcPr/>
                </a:tc>
                <a:extLst>
                  <a:ext uri="{0D108BD9-81ED-4DB2-BD59-A6C34878D82A}">
                    <a16:rowId xmlns:a16="http://schemas.microsoft.com/office/drawing/2014/main" val="452206255"/>
                  </a:ext>
                </a:extLst>
              </a:tr>
              <a:tr h="390645">
                <a:tc>
                  <a:txBody>
                    <a:bodyPr/>
                    <a:lstStyle/>
                    <a:p>
                      <a:pPr lvl="0">
                        <a:buNone/>
                      </a:pPr>
                      <a:r>
                        <a:rPr lang="en-GB" dirty="0"/>
                        <a:t>2 </a:t>
                      </a:r>
                    </a:p>
                  </a:txBody>
                  <a:tcPr/>
                </a:tc>
                <a:tc>
                  <a:txBody>
                    <a:bodyPr/>
                    <a:lstStyle/>
                    <a:p>
                      <a:pPr lvl="0">
                        <a:buNone/>
                      </a:pPr>
                      <a:r>
                        <a:rPr lang="en-GB" dirty="0"/>
                        <a:t>Flask Server Serving</a:t>
                      </a:r>
                    </a:p>
                  </a:txBody>
                  <a:tcPr/>
                </a:tc>
                <a:tc>
                  <a:txBody>
                    <a:bodyPr/>
                    <a:lstStyle/>
                    <a:p>
                      <a:pPr lvl="0">
                        <a:buNone/>
                      </a:pPr>
                      <a:endParaRPr lang="en-GB" dirty="0"/>
                    </a:p>
                  </a:txBody>
                  <a:tcPr/>
                </a:tc>
                <a:tc>
                  <a:txBody>
                    <a:bodyPr/>
                    <a:lstStyle/>
                    <a:p>
                      <a:pPr lvl="0">
                        <a:buNone/>
                      </a:pPr>
                      <a:r>
                        <a:rPr lang="en-GB" dirty="0"/>
                        <a:t>2</a:t>
                      </a:r>
                    </a:p>
                  </a:txBody>
                  <a:tcPr/>
                </a:tc>
                <a:tc>
                  <a:txBody>
                    <a:bodyPr/>
                    <a:lstStyle/>
                    <a:p>
                      <a:pPr lvl="0">
                        <a:buNone/>
                      </a:pPr>
                      <a:r>
                        <a:rPr lang="en-GB" dirty="0"/>
                        <a:t>Root File – </a:t>
                      </a:r>
                      <a:r>
                        <a:rPr lang="en-GB" dirty="0" err="1"/>
                        <a:t>todo.php</a:t>
                      </a:r>
                    </a:p>
                  </a:txBody>
                  <a:tcPr/>
                </a:tc>
                <a:extLst>
                  <a:ext uri="{0D108BD9-81ED-4DB2-BD59-A6C34878D82A}">
                    <a16:rowId xmlns:a16="http://schemas.microsoft.com/office/drawing/2014/main" val="2863036466"/>
                  </a:ext>
                </a:extLst>
              </a:tr>
              <a:tr h="361708">
                <a:tc>
                  <a:txBody>
                    <a:bodyPr/>
                    <a:lstStyle/>
                    <a:p>
                      <a:pPr lvl="0">
                        <a:buNone/>
                      </a:pPr>
                      <a:r>
                        <a:rPr lang="en-GB" dirty="0"/>
                        <a:t>3</a:t>
                      </a:r>
                    </a:p>
                  </a:txBody>
                  <a:tcPr/>
                </a:tc>
                <a:tc>
                  <a:txBody>
                    <a:bodyPr/>
                    <a:lstStyle/>
                    <a:p>
                      <a:pPr lvl="0">
                        <a:buNone/>
                      </a:pPr>
                      <a:r>
                        <a:rPr lang="en-GB" dirty="0"/>
                        <a:t>AWS Credentials Signed In</a:t>
                      </a:r>
                      <a:endParaRPr lang="en-US" dirty="0"/>
                    </a:p>
                  </a:txBody>
                  <a:tcPr/>
                </a:tc>
                <a:tc>
                  <a:txBody>
                    <a:bodyPr/>
                    <a:lstStyle/>
                    <a:p>
                      <a:pPr lvl="0">
                        <a:buNone/>
                      </a:pPr>
                      <a:endParaRPr lang="en-GB" dirty="0"/>
                    </a:p>
                  </a:txBody>
                  <a:tcPr/>
                </a:tc>
                <a:tc>
                  <a:txBody>
                    <a:bodyPr/>
                    <a:lstStyle/>
                    <a:p>
                      <a:pPr lvl="0">
                        <a:buNone/>
                      </a:pPr>
                      <a:r>
                        <a:rPr lang="en-GB" dirty="0"/>
                        <a:t>3</a:t>
                      </a:r>
                    </a:p>
                  </a:txBody>
                  <a:tcPr/>
                </a:tc>
                <a:tc>
                  <a:txBody>
                    <a:bodyPr/>
                    <a:lstStyle/>
                    <a:p>
                      <a:pPr lvl="0">
                        <a:buNone/>
                      </a:pPr>
                      <a:r>
                        <a:rPr lang="en-GB" dirty="0"/>
                        <a:t>Database Name – </a:t>
                      </a:r>
                      <a:r>
                        <a:rPr lang="en-GB" dirty="0" err="1"/>
                        <a:t>simple_todo</a:t>
                      </a:r>
                    </a:p>
                  </a:txBody>
                  <a:tcPr/>
                </a:tc>
                <a:extLst>
                  <a:ext uri="{0D108BD9-81ED-4DB2-BD59-A6C34878D82A}">
                    <a16:rowId xmlns:a16="http://schemas.microsoft.com/office/drawing/2014/main" val="3816786891"/>
                  </a:ext>
                </a:extLst>
              </a:tr>
              <a:tr h="361707">
                <a:tc>
                  <a:txBody>
                    <a:bodyPr/>
                    <a:lstStyle/>
                    <a:p>
                      <a:pPr lvl="0">
                        <a:buNone/>
                      </a:pPr>
                      <a:endParaRPr lang="en-GB" dirty="0"/>
                    </a:p>
                  </a:txBody>
                  <a:tcPr/>
                </a:tc>
                <a:tc>
                  <a:txBody>
                    <a:bodyPr/>
                    <a:lstStyle/>
                    <a:p>
                      <a:pPr lvl="0">
                        <a:buNone/>
                      </a:pPr>
                      <a:endParaRPr lang="en-GB" dirty="0"/>
                    </a:p>
                  </a:txBody>
                  <a:tcPr/>
                </a:tc>
                <a:tc>
                  <a:txBody>
                    <a:bodyPr/>
                    <a:lstStyle/>
                    <a:p>
                      <a:pPr lvl="0">
                        <a:buNone/>
                      </a:pPr>
                      <a:endParaRPr lang="en-GB" dirty="0"/>
                    </a:p>
                  </a:txBody>
                  <a:tcPr/>
                </a:tc>
                <a:tc>
                  <a:txBody>
                    <a:bodyPr/>
                    <a:lstStyle/>
                    <a:p>
                      <a:pPr lvl="0">
                        <a:buNone/>
                      </a:pPr>
                      <a:r>
                        <a:rPr lang="en-GB" dirty="0"/>
                        <a:t>4</a:t>
                      </a:r>
                    </a:p>
                  </a:txBody>
                  <a:tcPr/>
                </a:tc>
                <a:tc>
                  <a:txBody>
                    <a:bodyPr/>
                    <a:lstStyle/>
                    <a:p>
                      <a:pPr lvl="0">
                        <a:buNone/>
                      </a:pPr>
                      <a:r>
                        <a:rPr lang="en-GB" dirty="0"/>
                        <a:t>Multipart form data – php.zip</a:t>
                      </a:r>
                    </a:p>
                  </a:txBody>
                  <a:tcPr/>
                </a:tc>
                <a:extLst>
                  <a:ext uri="{0D108BD9-81ED-4DB2-BD59-A6C34878D82A}">
                    <a16:rowId xmlns:a16="http://schemas.microsoft.com/office/drawing/2014/main" val="2863105191"/>
                  </a:ext>
                </a:extLst>
              </a:tr>
              <a:tr h="361707">
                <a:tc>
                  <a:txBody>
                    <a:bodyPr/>
                    <a:lstStyle/>
                    <a:p>
                      <a:pPr lvl="0">
                        <a:buNone/>
                      </a:pPr>
                      <a:endParaRPr lang="en-GB" dirty="0"/>
                    </a:p>
                  </a:txBody>
                  <a:tcPr/>
                </a:tc>
                <a:tc>
                  <a:txBody>
                    <a:bodyPr/>
                    <a:lstStyle/>
                    <a:p>
                      <a:pPr lvl="0">
                        <a:buNone/>
                      </a:pPr>
                      <a:endParaRPr lang="en-GB" dirty="0"/>
                    </a:p>
                  </a:txBody>
                  <a:tcPr/>
                </a:tc>
                <a:tc>
                  <a:txBody>
                    <a:bodyPr/>
                    <a:lstStyle/>
                    <a:p>
                      <a:pPr lvl="0">
                        <a:buNone/>
                      </a:pPr>
                      <a:endParaRPr lang="en-GB" dirty="0"/>
                    </a:p>
                  </a:txBody>
                  <a:tcPr/>
                </a:tc>
                <a:tc>
                  <a:txBody>
                    <a:bodyPr/>
                    <a:lstStyle/>
                    <a:p>
                      <a:pPr lvl="0">
                        <a:buNone/>
                      </a:pPr>
                      <a:r>
                        <a:rPr lang="en-GB" dirty="0"/>
                        <a:t>5</a:t>
                      </a:r>
                    </a:p>
                  </a:txBody>
                  <a:tcPr/>
                </a:tc>
                <a:tc>
                  <a:txBody>
                    <a:bodyPr/>
                    <a:lstStyle/>
                    <a:p>
                      <a:pPr lvl="0">
                        <a:buNone/>
                      </a:pPr>
                      <a:r>
                        <a:rPr lang="en-GB" dirty="0"/>
                        <a:t>Stack - </a:t>
                      </a:r>
                      <a:r>
                        <a:rPr lang="en-GB" dirty="0" err="1"/>
                        <a:t>php</a:t>
                      </a:r>
                    </a:p>
                  </a:txBody>
                  <a:tcPr/>
                </a:tc>
                <a:extLst>
                  <a:ext uri="{0D108BD9-81ED-4DB2-BD59-A6C34878D82A}">
                    <a16:rowId xmlns:a16="http://schemas.microsoft.com/office/drawing/2014/main" val="1443492362"/>
                  </a:ext>
                </a:extLst>
              </a:tr>
            </a:tbl>
          </a:graphicData>
        </a:graphic>
      </p:graphicFrame>
      <p:graphicFrame>
        <p:nvGraphicFramePr>
          <p:cNvPr id="12" name="Table 12">
            <a:extLst>
              <a:ext uri="{FF2B5EF4-FFF2-40B4-BE49-F238E27FC236}">
                <a16:creationId xmlns:a16="http://schemas.microsoft.com/office/drawing/2014/main" id="{7524AF1B-4719-D254-EFD4-0A65521EFB95}"/>
              </a:ext>
            </a:extLst>
          </p:cNvPr>
          <p:cNvGraphicFramePr>
            <a:graphicFrameLocks noGrp="1"/>
          </p:cNvGraphicFramePr>
          <p:nvPr>
            <p:extLst>
              <p:ext uri="{D42A27DB-BD31-4B8C-83A1-F6EECF244321}">
                <p14:modId xmlns:p14="http://schemas.microsoft.com/office/powerpoint/2010/main" val="2328950319"/>
              </p:ext>
            </p:extLst>
          </p:nvPr>
        </p:nvGraphicFramePr>
        <p:xfrm>
          <a:off x="443696" y="3096227"/>
          <a:ext cx="11308168" cy="3408349"/>
        </p:xfrm>
        <a:graphic>
          <a:graphicData uri="http://schemas.openxmlformats.org/drawingml/2006/table">
            <a:tbl>
              <a:tblPr firstRow="1" bandRow="1">
                <a:tableStyleId>{D7AC3CCA-C797-4891-BE02-D94E43425B78}</a:tableStyleId>
              </a:tblPr>
              <a:tblGrid>
                <a:gridCol w="1287680">
                  <a:extLst>
                    <a:ext uri="{9D8B030D-6E8A-4147-A177-3AD203B41FA5}">
                      <a16:colId xmlns:a16="http://schemas.microsoft.com/office/drawing/2014/main" val="2949817524"/>
                    </a:ext>
                  </a:extLst>
                </a:gridCol>
                <a:gridCol w="3235583">
                  <a:extLst>
                    <a:ext uri="{9D8B030D-6E8A-4147-A177-3AD203B41FA5}">
                      <a16:colId xmlns:a16="http://schemas.microsoft.com/office/drawing/2014/main" val="1296639175"/>
                    </a:ext>
                  </a:extLst>
                </a:gridCol>
                <a:gridCol w="3617088">
                  <a:extLst>
                    <a:ext uri="{9D8B030D-6E8A-4147-A177-3AD203B41FA5}">
                      <a16:colId xmlns:a16="http://schemas.microsoft.com/office/drawing/2014/main" val="4289122214"/>
                    </a:ext>
                  </a:extLst>
                </a:gridCol>
                <a:gridCol w="1928862">
                  <a:extLst>
                    <a:ext uri="{9D8B030D-6E8A-4147-A177-3AD203B41FA5}">
                      <a16:colId xmlns:a16="http://schemas.microsoft.com/office/drawing/2014/main" val="3074640062"/>
                    </a:ext>
                  </a:extLst>
                </a:gridCol>
                <a:gridCol w="1238955">
                  <a:extLst>
                    <a:ext uri="{9D8B030D-6E8A-4147-A177-3AD203B41FA5}">
                      <a16:colId xmlns:a16="http://schemas.microsoft.com/office/drawing/2014/main" val="2856706570"/>
                    </a:ext>
                  </a:extLst>
                </a:gridCol>
              </a:tblGrid>
              <a:tr h="307542">
                <a:tc>
                  <a:txBody>
                    <a:bodyPr/>
                    <a:lstStyle/>
                    <a:p>
                      <a:r>
                        <a:rPr lang="en-GB" dirty="0"/>
                        <a:t>Test Scenario</a:t>
                      </a:r>
                    </a:p>
                  </a:txBody>
                  <a:tcPr/>
                </a:tc>
                <a:tc gridSpan="4">
                  <a:txBody>
                    <a:bodyPr/>
                    <a:lstStyle/>
                    <a:p>
                      <a:r>
                        <a:rPr lang="en-GB" dirty="0"/>
                        <a:t>Check If user is </a:t>
                      </a:r>
                      <a:r>
                        <a:rPr lang="en-GB" dirty="0" err="1"/>
                        <a:t>Loggable</a:t>
                      </a:r>
                      <a:r>
                        <a:rPr lang="en-GB" dirty="0"/>
                        <a:t> to Site</a:t>
                      </a:r>
                    </a:p>
                  </a:txBody>
                  <a:tcPr/>
                </a:tc>
                <a:tc hMerge="1">
                  <a:txBody>
                    <a:bodyPr/>
                    <a:lstStyle/>
                    <a:p>
                      <a:endParaRPr lang="en-US"/>
                    </a:p>
                  </a:txBody>
                  <a:tcPr marL="0" marR="0" marT="0" marB="0" horzOverflow="overflow"/>
                </a:tc>
                <a:tc hMerge="1">
                  <a:txBody>
                    <a:bodyPr/>
                    <a:lstStyle/>
                    <a:p>
                      <a:endParaRPr lang="en-US"/>
                    </a:p>
                  </a:txBody>
                  <a:tcPr marL="0" marR="0" marT="0" marB="0" horzOverflow="overflow"/>
                </a:tc>
                <a:tc hMerge="1">
                  <a:txBody>
                    <a:bodyPr/>
                    <a:lstStyle/>
                    <a:p>
                      <a:endParaRPr lang="en-US"/>
                    </a:p>
                  </a:txBody>
                  <a:tcPr marL="0" marR="0" marT="0" marB="0" horzOverflow="overflow"/>
                </a:tc>
                <a:extLst>
                  <a:ext uri="{0D108BD9-81ED-4DB2-BD59-A6C34878D82A}">
                    <a16:rowId xmlns:a16="http://schemas.microsoft.com/office/drawing/2014/main" val="2117041547"/>
                  </a:ext>
                </a:extLst>
              </a:tr>
              <a:tr h="467463">
                <a:tc>
                  <a:txBody>
                    <a:bodyPr/>
                    <a:lstStyle/>
                    <a:p>
                      <a:r>
                        <a:rPr lang="en-GB" dirty="0"/>
                        <a:t>Step</a:t>
                      </a:r>
                    </a:p>
                  </a:txBody>
                  <a:tcPr/>
                </a:tc>
                <a:tc>
                  <a:txBody>
                    <a:bodyPr/>
                    <a:lstStyle/>
                    <a:p>
                      <a:r>
                        <a:rPr lang="en-GB" dirty="0"/>
                        <a:t>Step Details</a:t>
                      </a:r>
                    </a:p>
                  </a:txBody>
                  <a:tcPr/>
                </a:tc>
                <a:tc>
                  <a:txBody>
                    <a:bodyPr/>
                    <a:lstStyle/>
                    <a:p>
                      <a:r>
                        <a:rPr lang="en-GB" dirty="0"/>
                        <a:t>Expected Results</a:t>
                      </a:r>
                    </a:p>
                  </a:txBody>
                  <a:tcPr/>
                </a:tc>
                <a:tc>
                  <a:txBody>
                    <a:bodyPr/>
                    <a:lstStyle/>
                    <a:p>
                      <a:r>
                        <a:rPr lang="en-GB" dirty="0"/>
                        <a:t>Actual Results</a:t>
                      </a:r>
                    </a:p>
                  </a:txBody>
                  <a:tcPr/>
                </a:tc>
                <a:tc>
                  <a:txBody>
                    <a:bodyPr/>
                    <a:lstStyle/>
                    <a:p>
                      <a:r>
                        <a:rPr lang="en-GB" dirty="0"/>
                        <a:t>Status</a:t>
                      </a:r>
                    </a:p>
                  </a:txBody>
                  <a:tcPr/>
                </a:tc>
                <a:extLst>
                  <a:ext uri="{0D108BD9-81ED-4DB2-BD59-A6C34878D82A}">
                    <a16:rowId xmlns:a16="http://schemas.microsoft.com/office/drawing/2014/main" val="2201131553"/>
                  </a:ext>
                </a:extLst>
              </a:tr>
              <a:tr h="516670">
                <a:tc>
                  <a:txBody>
                    <a:bodyPr/>
                    <a:lstStyle/>
                    <a:p>
                      <a:r>
                        <a:rPr lang="en-GB" dirty="0"/>
                        <a:t>1</a:t>
                      </a:r>
                    </a:p>
                  </a:txBody>
                  <a:tcPr/>
                </a:tc>
                <a:tc>
                  <a:txBody>
                    <a:bodyPr/>
                    <a:lstStyle/>
                    <a:p>
                      <a:r>
                        <a:rPr lang="en-GB" dirty="0"/>
                        <a:t>Navigate to /dashboard/</a:t>
                      </a:r>
                      <a:r>
                        <a:rPr lang="en-GB" dirty="0" err="1"/>
                        <a:t>new-site#dynamic</a:t>
                      </a:r>
                      <a:endParaRPr lang="en-US" dirty="0" err="1"/>
                    </a:p>
                  </a:txBody>
                  <a:tcPr/>
                </a:tc>
                <a:tc>
                  <a:txBody>
                    <a:bodyPr/>
                    <a:lstStyle/>
                    <a:p>
                      <a:r>
                        <a:rPr lang="en-GB" dirty="0"/>
                        <a:t>Modal Renders</a:t>
                      </a:r>
                    </a:p>
                  </a:txBody>
                  <a:tcPr/>
                </a:tc>
                <a:tc>
                  <a:txBody>
                    <a:bodyPr/>
                    <a:lstStyle/>
                    <a:p>
                      <a:r>
                        <a:rPr lang="en-GB" dirty="0"/>
                        <a:t>renders</a:t>
                      </a:r>
                    </a:p>
                  </a:txBody>
                  <a:tcPr/>
                </a:tc>
                <a:tc>
                  <a:txBody>
                    <a:bodyPr/>
                    <a:lstStyle/>
                    <a:p>
                      <a:r>
                        <a:rPr lang="en-GB" dirty="0"/>
                        <a:t>Pass</a:t>
                      </a:r>
                    </a:p>
                  </a:txBody>
                  <a:tcPr/>
                </a:tc>
                <a:extLst>
                  <a:ext uri="{0D108BD9-81ED-4DB2-BD59-A6C34878D82A}">
                    <a16:rowId xmlns:a16="http://schemas.microsoft.com/office/drawing/2014/main" val="230331349"/>
                  </a:ext>
                </a:extLst>
              </a:tr>
              <a:tr h="516670">
                <a:tc>
                  <a:txBody>
                    <a:bodyPr/>
                    <a:lstStyle/>
                    <a:p>
                      <a:r>
                        <a:rPr lang="en-GB" dirty="0"/>
                        <a:t>2</a:t>
                      </a:r>
                    </a:p>
                  </a:txBody>
                  <a:tcPr/>
                </a:tc>
                <a:tc>
                  <a:txBody>
                    <a:bodyPr/>
                    <a:lstStyle/>
                    <a:p>
                      <a:r>
                        <a:rPr lang="en-GB" dirty="0"/>
                        <a:t>Fill in Data</a:t>
                      </a:r>
                      <a:endParaRPr lang="en-US" dirty="0"/>
                    </a:p>
                  </a:txBody>
                  <a:tcPr/>
                </a:tc>
                <a:tc>
                  <a:txBody>
                    <a:bodyPr/>
                    <a:lstStyle/>
                    <a:p>
                      <a:pPr lvl="0">
                        <a:buNone/>
                      </a:pPr>
                      <a:r>
                        <a:rPr lang="en-GB" sz="1800" u="none" strike="noStrike" noProof="0" dirty="0"/>
                        <a:t>Data appears</a:t>
                      </a:r>
                      <a:endParaRPr lang="en-US" dirty="0"/>
                    </a:p>
                  </a:txBody>
                  <a:tcPr/>
                </a:tc>
                <a:tc>
                  <a:txBody>
                    <a:bodyPr/>
                    <a:lstStyle/>
                    <a:p>
                      <a:pPr lvl="0">
                        <a:buNone/>
                      </a:pPr>
                      <a:r>
                        <a:rPr lang="en-GB" dirty="0"/>
                        <a:t>appears</a:t>
                      </a:r>
                      <a:endParaRPr lang="en-US" dirty="0"/>
                    </a:p>
                  </a:txBody>
                  <a:tcPr/>
                </a:tc>
                <a:tc>
                  <a:txBody>
                    <a:bodyPr/>
                    <a:lstStyle/>
                    <a:p>
                      <a:r>
                        <a:rPr lang="en-GB" dirty="0"/>
                        <a:t>Pass</a:t>
                      </a:r>
                    </a:p>
                  </a:txBody>
                  <a:tcPr/>
                </a:tc>
                <a:extLst>
                  <a:ext uri="{0D108BD9-81ED-4DB2-BD59-A6C34878D82A}">
                    <a16:rowId xmlns:a16="http://schemas.microsoft.com/office/drawing/2014/main" val="968420460"/>
                  </a:ext>
                </a:extLst>
              </a:tr>
              <a:tr h="541274">
                <a:tc>
                  <a:txBody>
                    <a:bodyPr/>
                    <a:lstStyle/>
                    <a:p>
                      <a:r>
                        <a:rPr lang="en-GB" dirty="0"/>
                        <a:t>3</a:t>
                      </a:r>
                    </a:p>
                  </a:txBody>
                  <a:tcPr/>
                </a:tc>
                <a:tc>
                  <a:txBody>
                    <a:bodyPr/>
                    <a:lstStyle/>
                    <a:p>
                      <a:r>
                        <a:rPr lang="en-GB" dirty="0"/>
                        <a:t>Submit the Form</a:t>
                      </a:r>
                    </a:p>
                  </a:txBody>
                  <a:tcPr/>
                </a:tc>
                <a:tc>
                  <a:txBody>
                    <a:bodyPr/>
                    <a:lstStyle/>
                    <a:p>
                      <a:pPr lvl="0">
                        <a:buNone/>
                      </a:pPr>
                      <a:r>
                        <a:rPr lang="en-GB" sz="1800" u="none" strike="noStrike" noProof="0" dirty="0"/>
                        <a:t>Server redirects to /dashboard</a:t>
                      </a:r>
                    </a:p>
                  </a:txBody>
                  <a:tcPr/>
                </a:tc>
                <a:tc>
                  <a:txBody>
                    <a:bodyPr/>
                    <a:lstStyle/>
                    <a:p>
                      <a:pPr lvl="0">
                        <a:buNone/>
                      </a:pPr>
                      <a:r>
                        <a:rPr lang="en-GB" dirty="0"/>
                        <a:t>redirected</a:t>
                      </a:r>
                      <a:endParaRPr lang="en-US" dirty="0"/>
                    </a:p>
                  </a:txBody>
                  <a:tcPr/>
                </a:tc>
                <a:tc>
                  <a:txBody>
                    <a:bodyPr/>
                    <a:lstStyle/>
                    <a:p>
                      <a:r>
                        <a:rPr lang="en-GB" dirty="0"/>
                        <a:t>Pass</a:t>
                      </a:r>
                    </a:p>
                  </a:txBody>
                  <a:tcPr/>
                </a:tc>
                <a:extLst>
                  <a:ext uri="{0D108BD9-81ED-4DB2-BD59-A6C34878D82A}">
                    <a16:rowId xmlns:a16="http://schemas.microsoft.com/office/drawing/2014/main" val="1095021164"/>
                  </a:ext>
                </a:extLst>
              </a:tr>
              <a:tr h="602782">
                <a:tc>
                  <a:txBody>
                    <a:bodyPr/>
                    <a:lstStyle/>
                    <a:p>
                      <a:pPr lvl="0">
                        <a:buNone/>
                      </a:pPr>
                      <a:r>
                        <a:rPr lang="en-GB" dirty="0"/>
                        <a:t>4</a:t>
                      </a:r>
                    </a:p>
                  </a:txBody>
                  <a:tcPr/>
                </a:tc>
                <a:tc>
                  <a:txBody>
                    <a:bodyPr/>
                    <a:lstStyle/>
                    <a:p>
                      <a:pPr lvl="0">
                        <a:buNone/>
                      </a:pPr>
                      <a:r>
                        <a:rPr lang="en-GB" dirty="0"/>
                        <a:t>Click Visit Site Button</a:t>
                      </a:r>
                    </a:p>
                  </a:txBody>
                  <a:tcPr/>
                </a:tc>
                <a:tc>
                  <a:txBody>
                    <a:bodyPr/>
                    <a:lstStyle/>
                    <a:p>
                      <a:pPr lvl="0">
                        <a:buNone/>
                      </a:pPr>
                      <a:r>
                        <a:rPr lang="en-GB" sz="1800" u="none" strike="noStrike" noProof="0" dirty="0"/>
                        <a:t>Server redirects to EC2 IP </a:t>
                      </a:r>
                    </a:p>
                  </a:txBody>
                  <a:tcPr/>
                </a:tc>
                <a:tc>
                  <a:txBody>
                    <a:bodyPr/>
                    <a:lstStyle/>
                    <a:p>
                      <a:pPr lvl="0">
                        <a:buNone/>
                      </a:pPr>
                      <a:r>
                        <a:rPr lang="en-GB" dirty="0"/>
                        <a:t>redirected</a:t>
                      </a:r>
                    </a:p>
                  </a:txBody>
                  <a:tcPr/>
                </a:tc>
                <a:tc>
                  <a:txBody>
                    <a:bodyPr/>
                    <a:lstStyle/>
                    <a:p>
                      <a:pPr lvl="0">
                        <a:buNone/>
                      </a:pPr>
                      <a:r>
                        <a:rPr lang="en-GB" dirty="0"/>
                        <a:t>Pass</a:t>
                      </a:r>
                    </a:p>
                  </a:txBody>
                  <a:tcPr/>
                </a:tc>
                <a:extLst>
                  <a:ext uri="{0D108BD9-81ED-4DB2-BD59-A6C34878D82A}">
                    <a16:rowId xmlns:a16="http://schemas.microsoft.com/office/drawing/2014/main" val="2007973454"/>
                  </a:ext>
                </a:extLst>
              </a:tr>
            </a:tbl>
          </a:graphicData>
        </a:graphic>
      </p:graphicFrame>
    </p:spTree>
    <p:extLst>
      <p:ext uri="{BB962C8B-B14F-4D97-AF65-F5344CB8AC3E}">
        <p14:creationId xmlns:p14="http://schemas.microsoft.com/office/powerpoint/2010/main" val="10618890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41A9053-09ED-9396-16B6-50E6F83EBFA8}"/>
              </a:ext>
            </a:extLst>
          </p:cNvPr>
          <p:cNvSpPr txBox="1"/>
          <p:nvPr/>
        </p:nvSpPr>
        <p:spPr>
          <a:xfrm>
            <a:off x="4396451" y="55945"/>
            <a:ext cx="487487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cap="all" dirty="0">
                <a:latin typeface="Century Gothic"/>
              </a:rPr>
              <a:t>Conclusion</a:t>
            </a:r>
            <a:endParaRPr lang="en-US" dirty="0"/>
          </a:p>
        </p:txBody>
      </p:sp>
      <p:sp>
        <p:nvSpPr>
          <p:cNvPr id="2" name="TextBox 1">
            <a:extLst>
              <a:ext uri="{FF2B5EF4-FFF2-40B4-BE49-F238E27FC236}">
                <a16:creationId xmlns:a16="http://schemas.microsoft.com/office/drawing/2014/main" id="{9D4C3800-1859-D37E-A068-8099111923B1}"/>
              </a:ext>
            </a:extLst>
          </p:cNvPr>
          <p:cNvSpPr txBox="1"/>
          <p:nvPr/>
        </p:nvSpPr>
        <p:spPr>
          <a:xfrm>
            <a:off x="268147" y="846880"/>
            <a:ext cx="1025709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With </a:t>
            </a:r>
            <a:r>
              <a:rPr lang="en-GB" dirty="0" err="1"/>
              <a:t>Deplosite</a:t>
            </a:r>
            <a:r>
              <a:rPr lang="en-GB" dirty="0"/>
              <a:t> as </a:t>
            </a:r>
            <a:r>
              <a:rPr lang="en-GB" dirty="0" err="1"/>
              <a:t>a</a:t>
            </a:r>
            <a:r>
              <a:rPr lang="en-GB" dirty="0"/>
              <a:t> Interface to help users to deploy website has made many benefits over traditional site deployment host providers and mechanisms as :-</a:t>
            </a:r>
            <a:endParaRPr lang="en-US" dirty="0"/>
          </a:p>
        </p:txBody>
      </p:sp>
      <p:sp>
        <p:nvSpPr>
          <p:cNvPr id="3" name="TextBox 2">
            <a:extLst>
              <a:ext uri="{FF2B5EF4-FFF2-40B4-BE49-F238E27FC236}">
                <a16:creationId xmlns:a16="http://schemas.microsoft.com/office/drawing/2014/main" id="{DA0DA156-EE70-83AE-5733-B5CB69ECF879}"/>
              </a:ext>
            </a:extLst>
          </p:cNvPr>
          <p:cNvSpPr txBox="1"/>
          <p:nvPr/>
        </p:nvSpPr>
        <p:spPr>
          <a:xfrm>
            <a:off x="268147" y="1714981"/>
            <a:ext cx="9331123"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dirty="0"/>
              <a:t>Non reliance for user on AWS and other </a:t>
            </a:r>
            <a:r>
              <a:rPr lang="en-GB" dirty="0" err="1"/>
              <a:t>multi tier</a:t>
            </a:r>
            <a:r>
              <a:rPr lang="en-GB" dirty="0"/>
              <a:t> platforms that look too overwhelmed for simple tasks to layman users</a:t>
            </a:r>
          </a:p>
          <a:p>
            <a:pPr marL="285750" indent="-285750">
              <a:buFont typeface="Arial"/>
              <a:buChar char="•"/>
            </a:pPr>
            <a:r>
              <a:rPr lang="en-GB" dirty="0"/>
              <a:t>A simple interface with defined options that gives user a clear cut picture of what option to choose</a:t>
            </a:r>
          </a:p>
          <a:p>
            <a:pPr marL="285750" indent="-285750">
              <a:buFont typeface="Arial"/>
              <a:buChar char="•"/>
            </a:pPr>
            <a:r>
              <a:rPr lang="en-GB" dirty="0"/>
              <a:t>Abstracting complexities using functional and procedural approach</a:t>
            </a:r>
          </a:p>
          <a:p>
            <a:pPr marL="285750" indent="-285750">
              <a:buFont typeface="Arial"/>
              <a:buChar char="•"/>
            </a:pPr>
            <a:r>
              <a:rPr lang="en-GB" dirty="0"/>
              <a:t>Cutting down time on deployment process for static and dynamic sites by choosing  </a:t>
            </a:r>
            <a:r>
              <a:rPr lang="en-GB" dirty="0" err="1"/>
              <a:t>simplifed</a:t>
            </a:r>
            <a:r>
              <a:rPr lang="en-GB" dirty="0"/>
              <a:t> tech stacks , method of deployment and fixed approach towards a defined problem</a:t>
            </a:r>
          </a:p>
          <a:p>
            <a:pPr marL="285750" indent="-285750">
              <a:buFont typeface="Arial"/>
              <a:buChar char="•"/>
            </a:pPr>
            <a:r>
              <a:rPr lang="en-GB" dirty="0"/>
              <a:t>Concealing Technical Jargon to platform itself , making user non </a:t>
            </a:r>
            <a:r>
              <a:rPr lang="en-GB" dirty="0" err="1"/>
              <a:t>exposible</a:t>
            </a:r>
            <a:r>
              <a:rPr lang="en-GB" dirty="0"/>
              <a:t> to difficult terms</a:t>
            </a:r>
          </a:p>
          <a:p>
            <a:pPr marL="285750" indent="-285750">
              <a:buFont typeface="Arial"/>
              <a:buChar char="•"/>
            </a:pPr>
            <a:r>
              <a:rPr lang="en-GB" dirty="0"/>
              <a:t>Making Static Deployment process and Resultant Site a Freebie , as no employed method relies on AWS billing (choosing s3 over ec2 for content and s3 server access logs over </a:t>
            </a:r>
            <a:r>
              <a:rPr lang="en-GB" dirty="0" err="1"/>
              <a:t>cloudwatch</a:t>
            </a:r>
            <a:r>
              <a:rPr lang="en-GB" dirty="0"/>
              <a:t>)</a:t>
            </a:r>
          </a:p>
          <a:p>
            <a:pPr marL="285750" indent="-285750">
              <a:buFont typeface="Arial"/>
              <a:buChar char="•"/>
            </a:pPr>
            <a:endParaRPr lang="en-GB" dirty="0"/>
          </a:p>
        </p:txBody>
      </p:sp>
    </p:spTree>
    <p:extLst>
      <p:ext uri="{BB962C8B-B14F-4D97-AF65-F5344CB8AC3E}">
        <p14:creationId xmlns:p14="http://schemas.microsoft.com/office/powerpoint/2010/main" val="4478904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41A9053-09ED-9396-16B6-50E6F83EBFA8}"/>
              </a:ext>
            </a:extLst>
          </p:cNvPr>
          <p:cNvSpPr txBox="1"/>
          <p:nvPr/>
        </p:nvSpPr>
        <p:spPr>
          <a:xfrm>
            <a:off x="4396451" y="55945"/>
            <a:ext cx="487487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cap="all" dirty="0">
                <a:latin typeface="Century Gothic"/>
              </a:rPr>
              <a:t>Future enhancements</a:t>
            </a:r>
            <a:endParaRPr lang="en-US" dirty="0"/>
          </a:p>
        </p:txBody>
      </p:sp>
      <p:sp>
        <p:nvSpPr>
          <p:cNvPr id="2" name="TextBox 1">
            <a:extLst>
              <a:ext uri="{FF2B5EF4-FFF2-40B4-BE49-F238E27FC236}">
                <a16:creationId xmlns:a16="http://schemas.microsoft.com/office/drawing/2014/main" id="{9D4C3800-1859-D37E-A068-8099111923B1}"/>
              </a:ext>
            </a:extLst>
          </p:cNvPr>
          <p:cNvSpPr txBox="1"/>
          <p:nvPr/>
        </p:nvSpPr>
        <p:spPr>
          <a:xfrm>
            <a:off x="268147" y="846880"/>
            <a:ext cx="1025709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With </a:t>
            </a:r>
            <a:r>
              <a:rPr lang="en-GB" dirty="0" err="1"/>
              <a:t>Deplosite</a:t>
            </a:r>
            <a:r>
              <a:rPr lang="en-GB" dirty="0"/>
              <a:t> as </a:t>
            </a:r>
            <a:r>
              <a:rPr lang="en-GB" dirty="0" err="1"/>
              <a:t>a</a:t>
            </a:r>
            <a:r>
              <a:rPr lang="en-GB" dirty="0"/>
              <a:t> Interface to deploy website holds a lot more scope for enhancements and adding additional features</a:t>
            </a:r>
          </a:p>
        </p:txBody>
      </p:sp>
      <p:sp>
        <p:nvSpPr>
          <p:cNvPr id="3" name="TextBox 2">
            <a:extLst>
              <a:ext uri="{FF2B5EF4-FFF2-40B4-BE49-F238E27FC236}">
                <a16:creationId xmlns:a16="http://schemas.microsoft.com/office/drawing/2014/main" id="{DA0DA156-EE70-83AE-5733-B5CB69ECF879}"/>
              </a:ext>
            </a:extLst>
          </p:cNvPr>
          <p:cNvSpPr txBox="1"/>
          <p:nvPr/>
        </p:nvSpPr>
        <p:spPr>
          <a:xfrm>
            <a:off x="268147" y="1714981"/>
            <a:ext cx="9331123"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dirty="0"/>
              <a:t>The Site allows defined stack as of now (</a:t>
            </a:r>
            <a:r>
              <a:rPr lang="en-GB" dirty="0" err="1"/>
              <a:t>Javascript</a:t>
            </a:r>
            <a:r>
              <a:rPr lang="en-GB" dirty="0"/>
              <a:t> and PHP) , support for further languages like Python , Go , C# could be added</a:t>
            </a:r>
          </a:p>
          <a:p>
            <a:pPr marL="285750" indent="-285750">
              <a:buFont typeface="Arial"/>
              <a:buChar char="•"/>
            </a:pPr>
            <a:r>
              <a:rPr lang="en-GB" dirty="0"/>
              <a:t>The Site allows Zips with simple structure to be deployed , website relying on framework don’t have an option now to be deployed . This can be added with writing deployment scripts for different frameworks with different versions on different programming languages.</a:t>
            </a:r>
          </a:p>
          <a:p>
            <a:pPr marL="285750" indent="-285750">
              <a:buFont typeface="Arial"/>
              <a:buChar char="•"/>
            </a:pPr>
            <a:r>
              <a:rPr lang="en-GB" dirty="0"/>
              <a:t>A Interface could be provided with AWS that could help users to choose for Domain Names</a:t>
            </a:r>
          </a:p>
          <a:p>
            <a:pPr marL="285750" indent="-285750">
              <a:buFont typeface="Arial"/>
              <a:buChar char="•"/>
            </a:pPr>
            <a:r>
              <a:rPr lang="en-GB" dirty="0"/>
              <a:t>Elastic IP could be assigned , allowing fixed address for the site</a:t>
            </a:r>
          </a:p>
          <a:p>
            <a:pPr marL="285750" indent="-285750">
              <a:buFont typeface="Arial"/>
              <a:buChar char="•"/>
            </a:pPr>
            <a:r>
              <a:rPr lang="en-GB" dirty="0"/>
              <a:t>Different Sites could be hosted on same hosts with taking advantages of Proxy Servers like Nginx</a:t>
            </a:r>
          </a:p>
          <a:p>
            <a:pPr marL="285750" indent="-285750">
              <a:buFont typeface="Arial"/>
              <a:buChar char="•"/>
            </a:pPr>
            <a:endParaRPr lang="en-GB" dirty="0"/>
          </a:p>
          <a:p>
            <a:pPr marL="285750" indent="-285750">
              <a:buFont typeface="Arial"/>
              <a:buChar char="•"/>
            </a:pPr>
            <a:endParaRPr lang="en-GB" dirty="0"/>
          </a:p>
        </p:txBody>
      </p:sp>
    </p:spTree>
    <p:extLst>
      <p:ext uri="{BB962C8B-B14F-4D97-AF65-F5344CB8AC3E}">
        <p14:creationId xmlns:p14="http://schemas.microsoft.com/office/powerpoint/2010/main" val="2258141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Shape 1"/>
          <p:cNvSpPr txBox="1"/>
          <p:nvPr/>
        </p:nvSpPr>
        <p:spPr>
          <a:xfrm>
            <a:off x="1927800" y="0"/>
            <a:ext cx="8534160" cy="1506600"/>
          </a:xfrm>
          <a:prstGeom prst="rect">
            <a:avLst/>
          </a:prstGeom>
          <a:noFill/>
          <a:ln>
            <a:noFill/>
          </a:ln>
        </p:spPr>
        <p:txBody>
          <a:bodyPr lIns="91440" tIns="45720" rIns="91440" bIns="45720" anchor="ctr">
            <a:normAutofit/>
          </a:bodyPr>
          <a:lstStyle/>
          <a:p>
            <a:pPr algn="ctr">
              <a:lnSpc>
                <a:spcPct val="100000"/>
              </a:lnSpc>
            </a:pPr>
            <a:r>
              <a:rPr lang="en-US" sz="4000" b="1" strike="noStrike" cap="all" spc="-1" dirty="0">
                <a:latin typeface="Century Gothic"/>
              </a:rPr>
              <a:t>Introduction</a:t>
            </a:r>
            <a:endParaRPr lang="en-US" sz="4000" b="0" strike="noStrike" spc="-1" dirty="0">
              <a:latin typeface="Century Gothic"/>
            </a:endParaRPr>
          </a:p>
        </p:txBody>
      </p:sp>
      <p:sp>
        <p:nvSpPr>
          <p:cNvPr id="109" name="TextShape 2"/>
          <p:cNvSpPr txBox="1"/>
          <p:nvPr/>
        </p:nvSpPr>
        <p:spPr>
          <a:xfrm>
            <a:off x="216000" y="1368000"/>
            <a:ext cx="3835440" cy="564480"/>
          </a:xfrm>
          <a:prstGeom prst="rect">
            <a:avLst/>
          </a:prstGeom>
          <a:noFill/>
          <a:ln>
            <a:noFill/>
          </a:ln>
        </p:spPr>
        <p:txBody>
          <a:bodyPr lIns="90000" tIns="45000" rIns="90000" bIns="45000" anchor="t">
            <a:noAutofit/>
          </a:bodyPr>
          <a:lstStyle/>
          <a:p>
            <a:r>
              <a:rPr lang="en-IN" sz="3200" b="0" strike="noStrike" spc="-1" dirty="0">
                <a:latin typeface="Century Gothic"/>
              </a:rPr>
              <a:t>Proposed Solution</a:t>
            </a:r>
          </a:p>
        </p:txBody>
      </p:sp>
      <p:sp>
        <p:nvSpPr>
          <p:cNvPr id="110" name="TextShape 3"/>
          <p:cNvSpPr txBox="1"/>
          <p:nvPr/>
        </p:nvSpPr>
        <p:spPr>
          <a:xfrm>
            <a:off x="360000" y="2160000"/>
            <a:ext cx="10751040" cy="2454840"/>
          </a:xfrm>
          <a:prstGeom prst="rect">
            <a:avLst/>
          </a:prstGeom>
          <a:noFill/>
          <a:ln>
            <a:noFill/>
          </a:ln>
        </p:spPr>
        <p:txBody>
          <a:bodyPr lIns="90000" tIns="45000" rIns="90000" bIns="45000" anchor="t">
            <a:noAutofit/>
          </a:bodyPr>
          <a:lstStyle/>
          <a:p>
            <a:r>
              <a:rPr lang="en-IN" sz="2000" b="0" strike="noStrike" spc="-1" dirty="0" err="1">
                <a:latin typeface="Century Gothic"/>
              </a:rPr>
              <a:t>Deplosite</a:t>
            </a:r>
            <a:r>
              <a:rPr lang="en-IN" sz="2000" b="0" strike="noStrike" spc="-1" dirty="0">
                <a:latin typeface="Century Gothic"/>
              </a:rPr>
              <a:t> is a website , it offers all users from different profession to host website</a:t>
            </a:r>
            <a:endParaRPr lang="en-IN" sz="2000" b="0" strike="noStrike" spc="-1" dirty="0">
              <a:latin typeface="Arial"/>
            </a:endParaRPr>
          </a:p>
          <a:p>
            <a:r>
              <a:rPr lang="en-IN" sz="2000" b="0" strike="noStrike" spc="-1" dirty="0">
                <a:latin typeface="Century Gothic"/>
              </a:rPr>
              <a:t>Using its platform .</a:t>
            </a:r>
            <a:endParaRPr lang="en-IN" sz="2000" b="0" strike="noStrike" spc="-1" dirty="0">
              <a:latin typeface="Arial"/>
            </a:endParaRPr>
          </a:p>
          <a:p>
            <a:endParaRPr lang="en-IN" sz="2000" b="0" strike="noStrike" spc="-1" dirty="0">
              <a:latin typeface="Arial"/>
            </a:endParaRPr>
          </a:p>
          <a:p>
            <a:r>
              <a:rPr lang="en-IN" sz="2000" b="0" strike="noStrike" spc="-1" dirty="0" err="1">
                <a:latin typeface="Century Gothic"/>
              </a:rPr>
              <a:t>Deplosite</a:t>
            </a:r>
            <a:r>
              <a:rPr lang="en-IN" sz="2000" b="0" strike="noStrike" spc="-1" dirty="0">
                <a:latin typeface="Century Gothic"/>
              </a:rPr>
              <a:t> will use s3 service from AWS for static site deployment. EC2 would be</a:t>
            </a:r>
            <a:r>
              <a:rPr lang="en-IN" sz="2000" spc="-1" dirty="0">
                <a:latin typeface="Century Gothic"/>
              </a:rPr>
              <a:t> </a:t>
            </a:r>
            <a:endParaRPr lang="en-IN" sz="2000" spc="-1" dirty="0">
              <a:latin typeface="Arial"/>
            </a:endParaRPr>
          </a:p>
          <a:p>
            <a:r>
              <a:rPr lang="en-IN" sz="2000" b="0" strike="noStrike" spc="-1" dirty="0">
                <a:latin typeface="Century Gothic"/>
              </a:rPr>
              <a:t>Used for dynamic sites integrating with backends like </a:t>
            </a:r>
            <a:r>
              <a:rPr lang="en-IN" sz="2000" b="0" strike="noStrike" spc="-1" dirty="0" err="1">
                <a:latin typeface="Century Gothic"/>
              </a:rPr>
              <a:t>Javascript</a:t>
            </a:r>
            <a:r>
              <a:rPr lang="en-IN" sz="2000" b="0" strike="noStrike" spc="-1" dirty="0">
                <a:latin typeface="Century Gothic"/>
              </a:rPr>
              <a:t> , PHP </a:t>
            </a:r>
            <a:r>
              <a:rPr lang="en-IN" sz="2000" spc="-1" dirty="0">
                <a:latin typeface="Century Gothic"/>
              </a:rPr>
              <a:t> </a:t>
            </a:r>
            <a:r>
              <a:rPr lang="en-IN" sz="2000" b="0" strike="noStrike" spc="-1" dirty="0">
                <a:latin typeface="Century Gothic"/>
              </a:rPr>
              <a:t>and</a:t>
            </a:r>
            <a:endParaRPr lang="en-IN" sz="2000" b="0" strike="noStrike" spc="-1" dirty="0">
              <a:latin typeface="Arial"/>
            </a:endParaRPr>
          </a:p>
          <a:p>
            <a:r>
              <a:rPr lang="en-IN" sz="2000" b="0" strike="noStrike" spc="-1" dirty="0">
                <a:latin typeface="Century Gothic"/>
              </a:rPr>
              <a:t>Databases like MySQL , </a:t>
            </a:r>
            <a:r>
              <a:rPr lang="en-IN" sz="2000" b="0" strike="noStrike" spc="-1" dirty="0" err="1">
                <a:latin typeface="Century Gothic"/>
              </a:rPr>
              <a:t>mongoDb</a:t>
            </a:r>
            <a:r>
              <a:rPr lang="en-IN" sz="2000" b="0" strike="noStrike" spc="-1" dirty="0">
                <a:latin typeface="Century Gothic"/>
              </a:rPr>
              <a:t>.</a:t>
            </a:r>
            <a:r>
              <a:rPr lang="en-IN" sz="2000" spc="-1" dirty="0">
                <a:latin typeface="Century Gothic"/>
              </a:rPr>
              <a:t> </a:t>
            </a:r>
            <a:endParaRPr lang="en-IN" sz="2000" b="0" strike="noStrike" spc="-1" dirty="0">
              <a:latin typeface="Arial"/>
            </a:endParaRPr>
          </a:p>
          <a:p>
            <a:endParaRPr lang="en-IN" sz="2000" b="0" strike="noStrike" spc="-1" dirty="0">
              <a:latin typeface="Arial"/>
            </a:endParaRPr>
          </a:p>
          <a:p>
            <a:r>
              <a:rPr lang="en-IN" sz="2000" b="0" strike="noStrike" spc="-1" dirty="0">
                <a:latin typeface="Century Gothic"/>
              </a:rPr>
              <a:t>Each </a:t>
            </a:r>
            <a:r>
              <a:rPr lang="en-IN" sz="2000" b="0" strike="noStrike" spc="-1" dirty="0" err="1">
                <a:latin typeface="Century Gothic"/>
              </a:rPr>
              <a:t>deplosite</a:t>
            </a:r>
            <a:r>
              <a:rPr lang="en-IN" sz="2000" b="0" strike="noStrike" spc="-1" dirty="0">
                <a:latin typeface="Century Gothic"/>
              </a:rPr>
              <a:t> user could come , login to service and host multiple website</a:t>
            </a:r>
            <a:endParaRPr lang="en-IN" sz="2000" b="0" strike="noStrike" spc="-1" dirty="0">
              <a:latin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41A9053-09ED-9396-16B6-50E6F83EBFA8}"/>
              </a:ext>
            </a:extLst>
          </p:cNvPr>
          <p:cNvSpPr txBox="1"/>
          <p:nvPr/>
        </p:nvSpPr>
        <p:spPr>
          <a:xfrm>
            <a:off x="4396451" y="55945"/>
            <a:ext cx="487487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cap="all" dirty="0">
                <a:latin typeface="Century Gothic"/>
              </a:rPr>
              <a:t>Bibliography</a:t>
            </a:r>
            <a:endParaRPr lang="en-US" sz="3200"/>
          </a:p>
        </p:txBody>
      </p:sp>
      <p:sp>
        <p:nvSpPr>
          <p:cNvPr id="5" name="TextBox 4">
            <a:extLst>
              <a:ext uri="{FF2B5EF4-FFF2-40B4-BE49-F238E27FC236}">
                <a16:creationId xmlns:a16="http://schemas.microsoft.com/office/drawing/2014/main" id="{6F74AF5F-6EAF-CDB5-7C83-346D0F12F9A9}"/>
              </a:ext>
            </a:extLst>
          </p:cNvPr>
          <p:cNvSpPr txBox="1"/>
          <p:nvPr/>
        </p:nvSpPr>
        <p:spPr>
          <a:xfrm>
            <a:off x="914401" y="914400"/>
            <a:ext cx="6697882"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ea typeface="+mn-lt"/>
                <a:cs typeface="+mn-lt"/>
                <a:hlinkClick r:id="rId2"/>
              </a:rPr>
              <a:t>1) Welcome to Flask — FlaskDocumentation(2.1.x)(palletsprojects.com)</a:t>
            </a:r>
          </a:p>
          <a:p>
            <a:r>
              <a:rPr lang="en-GB" dirty="0">
                <a:cs typeface="Arial"/>
              </a:rPr>
              <a:t>2) </a:t>
            </a:r>
            <a:r>
              <a:rPr lang="en-GB" dirty="0">
                <a:ea typeface="+mn-lt"/>
                <a:cs typeface="+mn-lt"/>
                <a:hlinkClick r:id="rId3"/>
              </a:rPr>
              <a:t>aws — AWS CLI 1.22.90 Command Reference (amazon.com)</a:t>
            </a:r>
            <a:endParaRPr lang="en-GB" dirty="0">
              <a:ea typeface="+mn-lt"/>
              <a:cs typeface="+mn-lt"/>
            </a:endParaRPr>
          </a:p>
          <a:p>
            <a:r>
              <a:rPr lang="en-GB" dirty="0">
                <a:cs typeface="Arial"/>
              </a:rPr>
              <a:t>3) </a:t>
            </a:r>
            <a:r>
              <a:rPr lang="en-GB" dirty="0">
                <a:ea typeface="+mn-lt"/>
                <a:cs typeface="+mn-lt"/>
                <a:hlinkClick r:id="rId4"/>
              </a:rPr>
              <a:t>Boto3 documentation — Boto3 Docs 1.21.34 documentation (amazonaws.com)</a:t>
            </a:r>
            <a:endParaRPr lang="en-GB" dirty="0">
              <a:ea typeface="+mn-lt"/>
              <a:cs typeface="+mn-lt"/>
            </a:endParaRPr>
          </a:p>
          <a:p>
            <a:r>
              <a:rPr lang="en-GB" dirty="0">
                <a:cs typeface="Arial"/>
              </a:rPr>
              <a:t>4) </a:t>
            </a:r>
            <a:r>
              <a:rPr lang="en-GB" dirty="0">
                <a:ea typeface="+mn-lt"/>
                <a:cs typeface="+mn-lt"/>
                <a:hlinkClick r:id="rId5"/>
              </a:rPr>
              <a:t>HTML/CSS to Image API - HTML/CSS to Image (htmlcsstoimage.com)</a:t>
            </a:r>
          </a:p>
          <a:p>
            <a:r>
              <a:rPr lang="en-GB" dirty="0">
                <a:cs typeface="Arial"/>
              </a:rPr>
              <a:t>5) </a:t>
            </a:r>
            <a:r>
              <a:rPr lang="en-GB" dirty="0">
                <a:ea typeface="+mn-lt"/>
                <a:cs typeface="+mn-lt"/>
                <a:hlinkClick r:id="rId6"/>
              </a:rPr>
              <a:t>Intelligent Diagramming | Lucidchart</a:t>
            </a:r>
          </a:p>
          <a:p>
            <a:r>
              <a:rPr lang="en-GB" dirty="0">
                <a:cs typeface="Arial"/>
              </a:rPr>
              <a:t>6) </a:t>
            </a:r>
            <a:r>
              <a:rPr lang="en-GB" dirty="0">
                <a:ea typeface="+mn-lt"/>
                <a:cs typeface="+mn-lt"/>
                <a:hlinkClick r:id="rId7"/>
              </a:rPr>
              <a:t>Add Google Oauth2 login in your flask web app (bitwiser.in)</a:t>
            </a:r>
            <a:endParaRPr lang="en-GB" dirty="0">
              <a:cs typeface="Arial"/>
            </a:endParaRPr>
          </a:p>
        </p:txBody>
      </p:sp>
    </p:spTree>
    <p:extLst>
      <p:ext uri="{BB962C8B-B14F-4D97-AF65-F5344CB8AC3E}">
        <p14:creationId xmlns:p14="http://schemas.microsoft.com/office/powerpoint/2010/main" val="28469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Shape 1"/>
          <p:cNvSpPr txBox="1"/>
          <p:nvPr/>
        </p:nvSpPr>
        <p:spPr>
          <a:xfrm>
            <a:off x="1927800" y="0"/>
            <a:ext cx="8534160" cy="1506600"/>
          </a:xfrm>
          <a:prstGeom prst="rect">
            <a:avLst/>
          </a:prstGeom>
          <a:noFill/>
          <a:ln>
            <a:noFill/>
          </a:ln>
        </p:spPr>
        <p:txBody>
          <a:bodyPr lIns="91440" tIns="45720" rIns="91440" bIns="45720" anchor="ctr">
            <a:normAutofit/>
          </a:bodyPr>
          <a:lstStyle/>
          <a:p>
            <a:pPr algn="ctr">
              <a:lnSpc>
                <a:spcPct val="100000"/>
              </a:lnSpc>
            </a:pPr>
            <a:r>
              <a:rPr lang="en-US" sz="4000" b="1" strike="noStrike" cap="all" spc="-1" dirty="0">
                <a:latin typeface="Century Gothic"/>
              </a:rPr>
              <a:t>Introduction</a:t>
            </a:r>
            <a:endParaRPr lang="en-US" sz="4000" b="0" strike="noStrike" spc="-1" dirty="0">
              <a:latin typeface="Century Gothic"/>
            </a:endParaRPr>
          </a:p>
        </p:txBody>
      </p:sp>
      <p:sp>
        <p:nvSpPr>
          <p:cNvPr id="112" name="TextShape 2"/>
          <p:cNvSpPr txBox="1"/>
          <p:nvPr/>
        </p:nvSpPr>
        <p:spPr>
          <a:xfrm>
            <a:off x="172868" y="3783396"/>
            <a:ext cx="1601484" cy="564480"/>
          </a:xfrm>
          <a:prstGeom prst="rect">
            <a:avLst/>
          </a:prstGeom>
          <a:noFill/>
          <a:ln>
            <a:noFill/>
          </a:ln>
        </p:spPr>
        <p:txBody>
          <a:bodyPr lIns="90000" tIns="45000" rIns="90000" bIns="45000" anchor="t">
            <a:noAutofit/>
          </a:bodyPr>
          <a:lstStyle/>
          <a:p>
            <a:r>
              <a:rPr lang="en-IN" sz="3200" spc="-1" dirty="0">
                <a:latin typeface="Century Gothic"/>
              </a:rPr>
              <a:t>Scope</a:t>
            </a:r>
            <a:endParaRPr lang="en-IN" sz="3200" b="0" strike="noStrike" spc="-1" dirty="0">
              <a:latin typeface="Century Gothic"/>
            </a:endParaRPr>
          </a:p>
        </p:txBody>
      </p:sp>
      <p:sp>
        <p:nvSpPr>
          <p:cNvPr id="16" name="TextBox 15">
            <a:extLst>
              <a:ext uri="{FF2B5EF4-FFF2-40B4-BE49-F238E27FC236}">
                <a16:creationId xmlns:a16="http://schemas.microsoft.com/office/drawing/2014/main" id="{BB10D92B-710B-42DE-A7E8-C2E36CB2C78B}"/>
              </a:ext>
            </a:extLst>
          </p:cNvPr>
          <p:cNvSpPr txBox="1"/>
          <p:nvPr/>
        </p:nvSpPr>
        <p:spPr>
          <a:xfrm>
            <a:off x="177162" y="4343134"/>
            <a:ext cx="10405532"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dirty="0">
                <a:latin typeface="Century Gothic"/>
              </a:rPr>
              <a:t>1) AWS S3 and EC2 for Deployment . Not open to other platforms</a:t>
            </a:r>
          </a:p>
          <a:p>
            <a:r>
              <a:rPr lang="en-GB" sz="2000" dirty="0">
                <a:latin typeface="Century Gothic"/>
              </a:rPr>
              <a:t>2) Fixed to deploying website , neither creating nor designing them</a:t>
            </a:r>
          </a:p>
          <a:p>
            <a:r>
              <a:rPr lang="en-GB" sz="2000" dirty="0">
                <a:latin typeface="Century Gothic"/>
              </a:rPr>
              <a:t>3) A single interface to carry out tasks</a:t>
            </a:r>
          </a:p>
          <a:p>
            <a:r>
              <a:rPr lang="en-GB" sz="2000" dirty="0">
                <a:latin typeface="Century Gothic"/>
              </a:rPr>
              <a:t>4) Works on provided set of Technologies </a:t>
            </a:r>
          </a:p>
          <a:p>
            <a:endParaRPr lang="en-GB" dirty="0"/>
          </a:p>
        </p:txBody>
      </p:sp>
      <p:sp>
        <p:nvSpPr>
          <p:cNvPr id="2" name="TextBox 1">
            <a:extLst>
              <a:ext uri="{FF2B5EF4-FFF2-40B4-BE49-F238E27FC236}">
                <a16:creationId xmlns:a16="http://schemas.microsoft.com/office/drawing/2014/main" id="{38E87CFE-9209-4902-A2AB-EAD574490179}"/>
              </a:ext>
            </a:extLst>
          </p:cNvPr>
          <p:cNvSpPr txBox="1"/>
          <p:nvPr/>
        </p:nvSpPr>
        <p:spPr>
          <a:xfrm>
            <a:off x="181155" y="1144438"/>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3200" dirty="0">
                <a:latin typeface="Century Gothic"/>
              </a:rPr>
              <a:t>Purpose</a:t>
            </a:r>
            <a:endParaRPr lang="en-US" sz="3200">
              <a:latin typeface="Century Gothic"/>
            </a:endParaRPr>
          </a:p>
        </p:txBody>
      </p:sp>
      <p:sp>
        <p:nvSpPr>
          <p:cNvPr id="3" name="TextBox 2">
            <a:extLst>
              <a:ext uri="{FF2B5EF4-FFF2-40B4-BE49-F238E27FC236}">
                <a16:creationId xmlns:a16="http://schemas.microsoft.com/office/drawing/2014/main" id="{3CE4AA5A-7C2F-41B4-B77D-5F54E15AF4DE}"/>
              </a:ext>
            </a:extLst>
          </p:cNvPr>
          <p:cNvSpPr txBox="1"/>
          <p:nvPr/>
        </p:nvSpPr>
        <p:spPr>
          <a:xfrm>
            <a:off x="180256" y="1761766"/>
            <a:ext cx="1126897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dirty="0">
                <a:latin typeface="Century Gothic"/>
              </a:rPr>
              <a:t>The main aim for project is to let users to have a working zip file containing</a:t>
            </a:r>
            <a:endParaRPr lang="en-US" sz="2000">
              <a:latin typeface="Century Gothic"/>
            </a:endParaRPr>
          </a:p>
          <a:p>
            <a:r>
              <a:rPr lang="en-GB" sz="2000" dirty="0">
                <a:latin typeface="Century Gothic"/>
              </a:rPr>
              <a:t> project assets  and code , zip file Would be uploaded to service and can be seen hosted on AWS.</a:t>
            </a:r>
            <a:endParaRPr lang="en-US" sz="2000">
              <a:latin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Shape 1"/>
          <p:cNvSpPr txBox="1"/>
          <p:nvPr/>
        </p:nvSpPr>
        <p:spPr>
          <a:xfrm>
            <a:off x="1927800" y="0"/>
            <a:ext cx="8534160" cy="1506600"/>
          </a:xfrm>
          <a:prstGeom prst="rect">
            <a:avLst/>
          </a:prstGeom>
          <a:noFill/>
          <a:ln>
            <a:noFill/>
          </a:ln>
        </p:spPr>
        <p:txBody>
          <a:bodyPr lIns="91440" tIns="45720" rIns="91440" bIns="45720" anchor="ctr">
            <a:normAutofit/>
          </a:bodyPr>
          <a:lstStyle/>
          <a:p>
            <a:pPr algn="ctr">
              <a:lnSpc>
                <a:spcPct val="100000"/>
              </a:lnSpc>
            </a:pPr>
            <a:r>
              <a:rPr lang="en-US" sz="4000" b="1" strike="noStrike" cap="all" spc="-1" dirty="0">
                <a:latin typeface="Century Gothic"/>
              </a:rPr>
              <a:t>LITERATURE </a:t>
            </a:r>
            <a:r>
              <a:rPr lang="en-US" sz="4000" b="1" strike="noStrike" cap="all" spc="-1" dirty="0" err="1">
                <a:latin typeface="Century Gothic"/>
              </a:rPr>
              <a:t>SURvey</a:t>
            </a:r>
            <a:endParaRPr lang="en-US" sz="4000" b="0" strike="noStrike" spc="-1" dirty="0" err="1">
              <a:latin typeface="Century Gothic"/>
            </a:endParaRPr>
          </a:p>
        </p:txBody>
      </p:sp>
      <p:sp>
        <p:nvSpPr>
          <p:cNvPr id="114" name="TextShape 2"/>
          <p:cNvSpPr txBox="1"/>
          <p:nvPr/>
        </p:nvSpPr>
        <p:spPr>
          <a:xfrm>
            <a:off x="216000" y="1368000"/>
            <a:ext cx="5618520" cy="564480"/>
          </a:xfrm>
          <a:prstGeom prst="rect">
            <a:avLst/>
          </a:prstGeom>
          <a:noFill/>
          <a:ln>
            <a:noFill/>
          </a:ln>
        </p:spPr>
        <p:txBody>
          <a:bodyPr lIns="90000" tIns="45000" rIns="90000" bIns="45000" anchor="t">
            <a:noAutofit/>
          </a:bodyPr>
          <a:lstStyle/>
          <a:p>
            <a:r>
              <a:rPr lang="en-IN" sz="3200" b="0" strike="noStrike" spc="-1" dirty="0">
                <a:latin typeface="Century Gothic"/>
              </a:rPr>
              <a:t>Background Domain Study</a:t>
            </a:r>
          </a:p>
        </p:txBody>
      </p:sp>
      <p:sp>
        <p:nvSpPr>
          <p:cNvPr id="115" name="TextShape 3"/>
          <p:cNvSpPr txBox="1"/>
          <p:nvPr/>
        </p:nvSpPr>
        <p:spPr>
          <a:xfrm>
            <a:off x="288000" y="2232000"/>
            <a:ext cx="11664000" cy="5472000"/>
          </a:xfrm>
          <a:prstGeom prst="rect">
            <a:avLst/>
          </a:prstGeom>
          <a:noFill/>
          <a:ln>
            <a:noFill/>
          </a:ln>
        </p:spPr>
        <p:txBody>
          <a:bodyPr lIns="90000" tIns="45000" rIns="90000" bIns="45000" anchor="t">
            <a:noAutofit/>
          </a:bodyPr>
          <a:lstStyle/>
          <a:p>
            <a:r>
              <a:rPr lang="en-IN" sz="2200" b="0" strike="noStrike" spc="-1" dirty="0">
                <a:latin typeface="Century gothic"/>
              </a:rPr>
              <a:t>A</a:t>
            </a:r>
            <a:r>
              <a:rPr lang="en-IN" sz="2000" b="0" strike="noStrike" spc="-1" dirty="0">
                <a:latin typeface="Century gothic"/>
              </a:rPr>
              <a:t>WS , Firebase Hosting , Netlify , GoDaddy , </a:t>
            </a:r>
            <a:r>
              <a:rPr lang="en-IN" sz="2000" b="0" strike="noStrike" spc="-1" dirty="0" err="1">
                <a:latin typeface="Century gothic"/>
              </a:rPr>
              <a:t>Hostinger</a:t>
            </a:r>
            <a:r>
              <a:rPr lang="en-IN" sz="2000" b="0" strike="noStrike" spc="-1" dirty="0">
                <a:latin typeface="Century gothic"/>
              </a:rPr>
              <a:t> , Azure , Heroku ,GCP and many other exists that Provides services to deploy websites . They have their infrastructure available and some services use available cloud</a:t>
            </a:r>
            <a:r>
              <a:rPr lang="en-IN" sz="2000" spc="-1" dirty="0">
                <a:latin typeface="Century gothic"/>
              </a:rPr>
              <a:t> </a:t>
            </a:r>
            <a:r>
              <a:rPr lang="en-IN" sz="2000" b="0" strike="noStrike" spc="-1" dirty="0">
                <a:latin typeface="Century gothic"/>
              </a:rPr>
              <a:t> infrastructure .</a:t>
            </a:r>
          </a:p>
          <a:p>
            <a:endParaRPr lang="en-IN" sz="2000" b="0" strike="noStrike" spc="-1" dirty="0">
              <a:latin typeface="Century gothic"/>
            </a:endParaRPr>
          </a:p>
          <a:p>
            <a:r>
              <a:rPr lang="en-IN" sz="2000" b="0" strike="noStrike" spc="-1" dirty="0">
                <a:latin typeface="Century gothic"/>
              </a:rPr>
              <a:t>There are players like Firebase , Heroku , Netlify that provide free static site hosting , whereas other have</a:t>
            </a:r>
            <a:r>
              <a:rPr lang="en-IN" sz="2000" spc="-1" dirty="0">
                <a:latin typeface="Century gothic"/>
              </a:rPr>
              <a:t> </a:t>
            </a:r>
            <a:r>
              <a:rPr lang="en-IN" sz="2000" b="0" strike="noStrike" spc="-1" dirty="0">
                <a:latin typeface="Century gothic"/>
              </a:rPr>
              <a:t> Free tiers for a time period and paid subscription models.</a:t>
            </a:r>
          </a:p>
          <a:p>
            <a:endParaRPr lang="en-IN" sz="2000" b="0" strike="noStrike" spc="-1" dirty="0">
              <a:latin typeface="Century gothic"/>
            </a:endParaRPr>
          </a:p>
          <a:p>
            <a:r>
              <a:rPr lang="en-IN" sz="2000" b="0" strike="noStrike" spc="-1" dirty="0">
                <a:latin typeface="Century gothic"/>
              </a:rPr>
              <a:t>This domain is cluttered with existing solutions . some providers provide full blown support for different Use cases</a:t>
            </a:r>
            <a:r>
              <a:rPr lang="en-IN" sz="2000" spc="-1" dirty="0">
                <a:latin typeface="Century gothic"/>
              </a:rPr>
              <a:t> </a:t>
            </a:r>
            <a:r>
              <a:rPr lang="en-IN" sz="2000" b="0" strike="noStrike" spc="-1" dirty="0">
                <a:latin typeface="Century gothic"/>
              </a:rPr>
              <a:t> like from databases , hosting solution , domain registry , blockchain , notification system ,Machine learning and Networking</a:t>
            </a:r>
            <a:r>
              <a:rPr lang="en-IN" sz="2000" spc="-1" dirty="0">
                <a:latin typeface="Century gothic"/>
              </a:rPr>
              <a:t> </a:t>
            </a:r>
            <a:r>
              <a:rPr lang="en-IN" sz="2000" b="0" strike="noStrike" spc="-1" dirty="0">
                <a:latin typeface="Century gothic"/>
              </a:rPr>
              <a:t> , whereas others are niche to their hosting domain.</a:t>
            </a:r>
          </a:p>
        </p:txBody>
      </p:sp>
      <p:pic>
        <p:nvPicPr>
          <p:cNvPr id="2" name="Picture 2" descr="Logo&#10;&#10;Description automatically generated">
            <a:extLst>
              <a:ext uri="{FF2B5EF4-FFF2-40B4-BE49-F238E27FC236}">
                <a16:creationId xmlns:a16="http://schemas.microsoft.com/office/drawing/2014/main" id="{74629DC0-06CF-45F9-A333-980500E1BD9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4891" y="5972844"/>
            <a:ext cx="1219199" cy="735143"/>
          </a:xfrm>
          <a:prstGeom prst="rect">
            <a:avLst/>
          </a:prstGeom>
        </p:spPr>
      </p:pic>
      <p:sp>
        <p:nvSpPr>
          <p:cNvPr id="3" name="TextBox 2">
            <a:extLst>
              <a:ext uri="{FF2B5EF4-FFF2-40B4-BE49-F238E27FC236}">
                <a16:creationId xmlns:a16="http://schemas.microsoft.com/office/drawing/2014/main" id="{3126C56B-2DA6-4B59-91C0-86E02085F680}"/>
              </a:ext>
            </a:extLst>
          </p:cNvPr>
          <p:cNvSpPr txBox="1"/>
          <p:nvPr/>
        </p:nvSpPr>
        <p:spPr>
          <a:xfrm>
            <a:off x="483079" y="6880615"/>
            <a:ext cx="831012" cy="144972"/>
          </a:xfrm>
          <a:prstGeom prst="rect">
            <a:avLst/>
          </a:prstGeom>
        </p:spPr>
        <p:txBody>
          <a:bodyPr>
            <a:normAutofit fontScale="25000" lnSpcReduction="20000"/>
          </a:bodyPr>
          <a:lstStyle/>
          <a:p>
            <a:r>
              <a:rPr lang="en-US">
                <a:hlinkClick r:id="rId3"/>
              </a:rPr>
              <a:t>This Photo</a:t>
            </a:r>
            <a:r>
              <a:rPr lang="en-US"/>
              <a:t> by Unknown author is licensed under </a:t>
            </a:r>
            <a:r>
              <a:rPr lang="en-US">
                <a:hlinkClick r:id="rId4"/>
              </a:rPr>
              <a:t>CC BY-SA</a:t>
            </a:r>
            <a:r>
              <a:rPr lang="en-US"/>
              <a:t>.</a:t>
            </a:r>
          </a:p>
        </p:txBody>
      </p:sp>
      <p:pic>
        <p:nvPicPr>
          <p:cNvPr id="5" name="Picture 5">
            <a:extLst>
              <a:ext uri="{FF2B5EF4-FFF2-40B4-BE49-F238E27FC236}">
                <a16:creationId xmlns:a16="http://schemas.microsoft.com/office/drawing/2014/main" id="{B2C6C803-94D5-429E-ABCF-4EA3F028D4BA}"/>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971909" y="5874697"/>
            <a:ext cx="2268748" cy="1161475"/>
          </a:xfrm>
          <a:prstGeom prst="rect">
            <a:avLst/>
          </a:prstGeom>
        </p:spPr>
      </p:pic>
      <p:sp>
        <p:nvSpPr>
          <p:cNvPr id="6" name="TextBox 5">
            <a:extLst>
              <a:ext uri="{FF2B5EF4-FFF2-40B4-BE49-F238E27FC236}">
                <a16:creationId xmlns:a16="http://schemas.microsoft.com/office/drawing/2014/main" id="{69FC8602-78C6-4BE1-A078-0A2677E932C1}"/>
              </a:ext>
            </a:extLst>
          </p:cNvPr>
          <p:cNvSpPr txBox="1"/>
          <p:nvPr/>
        </p:nvSpPr>
        <p:spPr>
          <a:xfrm>
            <a:off x="339306" y="7036490"/>
            <a:ext cx="485955" cy="259990"/>
          </a:xfrm>
          <a:prstGeom prst="rect">
            <a:avLst/>
          </a:prstGeom>
        </p:spPr>
        <p:txBody>
          <a:bodyPr>
            <a:normAutofit fontScale="25000" lnSpcReduction="20000"/>
          </a:bodyPr>
          <a:lstStyle/>
          <a:p>
            <a:r>
              <a:rPr lang="en-US">
                <a:hlinkClick r:id="rId6"/>
              </a:rPr>
              <a:t>This Photo</a:t>
            </a:r>
            <a:r>
              <a:rPr lang="en-US"/>
              <a:t> by Unknown author is licensed under </a:t>
            </a:r>
            <a:r>
              <a:rPr lang="en-US">
                <a:hlinkClick r:id="rId7"/>
              </a:rPr>
              <a:t>CC BY-NC-ND</a:t>
            </a:r>
            <a:r>
              <a:rPr lang="en-US"/>
              <a:t>.</a:t>
            </a:r>
          </a:p>
        </p:txBody>
      </p:sp>
      <p:pic>
        <p:nvPicPr>
          <p:cNvPr id="8" name="Picture 8" descr="Logo&#10;&#10;Description automatically generated">
            <a:extLst>
              <a:ext uri="{FF2B5EF4-FFF2-40B4-BE49-F238E27FC236}">
                <a16:creationId xmlns:a16="http://schemas.microsoft.com/office/drawing/2014/main" id="{2AA9B1D6-9CA5-4F36-9763-1EEB386C36C5}"/>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3027873" y="6204519"/>
            <a:ext cx="1880556" cy="530585"/>
          </a:xfrm>
          <a:prstGeom prst="rect">
            <a:avLst/>
          </a:prstGeom>
        </p:spPr>
      </p:pic>
      <p:sp>
        <p:nvSpPr>
          <p:cNvPr id="9" name="TextBox 8">
            <a:extLst>
              <a:ext uri="{FF2B5EF4-FFF2-40B4-BE49-F238E27FC236}">
                <a16:creationId xmlns:a16="http://schemas.microsoft.com/office/drawing/2014/main" id="{4EFD8431-9DC8-4EC1-B13E-C00CE43939DB}"/>
              </a:ext>
            </a:extLst>
          </p:cNvPr>
          <p:cNvSpPr txBox="1"/>
          <p:nvPr/>
        </p:nvSpPr>
        <p:spPr>
          <a:xfrm>
            <a:off x="4724400" y="3802063"/>
            <a:ext cx="2743200" cy="317500"/>
          </a:xfrm>
          <a:prstGeom prst="rect">
            <a:avLst/>
          </a:prstGeom>
        </p:spPr>
        <p:txBody>
          <a:bodyPr lIns="91440" tIns="45720" rIns="91440" bIns="45720" anchor="t">
            <a:normAutofit fontScale="92500" lnSpcReduction="20000"/>
          </a:bodyPr>
          <a:lstStyle/>
          <a:p>
            <a:endParaRPr lang="en-US"/>
          </a:p>
        </p:txBody>
      </p:sp>
      <p:pic>
        <p:nvPicPr>
          <p:cNvPr id="14" name="Picture 14" descr="A picture containing text&#10;&#10;Description automatically generated">
            <a:extLst>
              <a:ext uri="{FF2B5EF4-FFF2-40B4-BE49-F238E27FC236}">
                <a16:creationId xmlns:a16="http://schemas.microsoft.com/office/drawing/2014/main" id="{4043C9B3-D782-41C9-B87D-48C6D78BCDC7}"/>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4968816" y="5980487"/>
            <a:ext cx="2254368" cy="878008"/>
          </a:xfrm>
          <a:prstGeom prst="rect">
            <a:avLst/>
          </a:prstGeom>
        </p:spPr>
      </p:pic>
      <p:sp>
        <p:nvSpPr>
          <p:cNvPr id="15" name="TextBox 14">
            <a:extLst>
              <a:ext uri="{FF2B5EF4-FFF2-40B4-BE49-F238E27FC236}">
                <a16:creationId xmlns:a16="http://schemas.microsoft.com/office/drawing/2014/main" id="{D6CFB77A-66C5-4ABD-92AD-A8972CD119A4}"/>
              </a:ext>
            </a:extLst>
          </p:cNvPr>
          <p:cNvSpPr txBox="1"/>
          <p:nvPr/>
        </p:nvSpPr>
        <p:spPr>
          <a:xfrm>
            <a:off x="5313872" y="6772335"/>
            <a:ext cx="1549880" cy="259991"/>
          </a:xfrm>
          <a:prstGeom prst="rect">
            <a:avLst/>
          </a:prstGeom>
        </p:spPr>
        <p:txBody>
          <a:bodyPr>
            <a:normAutofit fontScale="32500" lnSpcReduction="20000"/>
          </a:bodyPr>
          <a:lstStyle/>
          <a:p>
            <a:r>
              <a:rPr lang="en-US">
                <a:hlinkClick r:id="rId11"/>
              </a:rPr>
              <a:t>This Photo</a:t>
            </a:r>
            <a:r>
              <a:rPr lang="en-US"/>
              <a:t> by Unknown author is licensed under </a:t>
            </a:r>
            <a:r>
              <a:rPr lang="en-US">
                <a:hlinkClick r:id="rId12"/>
              </a:rPr>
              <a:t>CC BY-SA-NC</a:t>
            </a:r>
            <a:r>
              <a:rPr lang="en-US"/>
              <a:t>.</a:t>
            </a:r>
          </a:p>
        </p:txBody>
      </p:sp>
      <p:pic>
        <p:nvPicPr>
          <p:cNvPr id="23" name="Picture 23">
            <a:extLst>
              <a:ext uri="{FF2B5EF4-FFF2-40B4-BE49-F238E27FC236}">
                <a16:creationId xmlns:a16="http://schemas.microsoft.com/office/drawing/2014/main" id="{3F062597-CC94-41C9-8336-CA5B9523714B}"/>
              </a:ext>
            </a:extLst>
          </p:cNvPr>
          <p:cNvPicPr>
            <a:picLocks noChangeAspect="1"/>
          </p:cNvPicPr>
          <p:nvPr/>
        </p:nvPicPr>
        <p:blipFill>
          <a:blip r:embed="rId13">
            <a:extLst>
              <a:ext uri="{837473B0-CC2E-450A-ABE3-18F120FF3D39}">
                <a1611:picAttrSrcUrl xmlns:a1611="http://schemas.microsoft.com/office/drawing/2016/11/main" r:id="rId14"/>
              </a:ext>
            </a:extLst>
          </a:blip>
          <a:stretch>
            <a:fillRect/>
          </a:stretch>
        </p:blipFill>
        <p:spPr>
          <a:xfrm>
            <a:off x="9310778" y="5781135"/>
            <a:ext cx="1161691" cy="1118560"/>
          </a:xfrm>
          <a:prstGeom prst="rect">
            <a:avLst/>
          </a:prstGeom>
        </p:spPr>
      </p:pic>
      <p:sp>
        <p:nvSpPr>
          <p:cNvPr id="24" name="TextBox 23">
            <a:extLst>
              <a:ext uri="{FF2B5EF4-FFF2-40B4-BE49-F238E27FC236}">
                <a16:creationId xmlns:a16="http://schemas.microsoft.com/office/drawing/2014/main" id="{459A5E1B-69AA-49A7-B8DB-6885C2B85B12}"/>
              </a:ext>
            </a:extLst>
          </p:cNvPr>
          <p:cNvSpPr txBox="1"/>
          <p:nvPr/>
        </p:nvSpPr>
        <p:spPr>
          <a:xfrm>
            <a:off x="9813985" y="7129731"/>
            <a:ext cx="500333" cy="116218"/>
          </a:xfrm>
          <a:prstGeom prst="rect">
            <a:avLst/>
          </a:prstGeom>
        </p:spPr>
        <p:txBody>
          <a:bodyPr>
            <a:normAutofit fontScale="25000" lnSpcReduction="20000"/>
          </a:bodyPr>
          <a:lstStyle/>
          <a:p>
            <a:r>
              <a:rPr lang="en-US">
                <a:hlinkClick r:id="rId14"/>
              </a:rPr>
              <a:t>This Photo</a:t>
            </a:r>
            <a:r>
              <a:rPr lang="en-US"/>
              <a:t> by Unknown author is licensed under </a:t>
            </a:r>
            <a:r>
              <a:rPr lang="en-US">
                <a:hlinkClick r:id="rId4"/>
              </a:rPr>
              <a:t>CC BY-SA</a:t>
            </a:r>
            <a:r>
              <a:rPr lang="en-US"/>
              <a:t>.</a:t>
            </a:r>
          </a:p>
        </p:txBody>
      </p:sp>
      <p:pic>
        <p:nvPicPr>
          <p:cNvPr id="29" name="Picture 29" descr="Logo&#10;&#10;Description automatically generated">
            <a:extLst>
              <a:ext uri="{FF2B5EF4-FFF2-40B4-BE49-F238E27FC236}">
                <a16:creationId xmlns:a16="http://schemas.microsoft.com/office/drawing/2014/main" id="{BDC37DBD-F8DC-443B-A1C3-7C973F5DFAC1}"/>
              </a:ext>
            </a:extLst>
          </p:cNvPr>
          <p:cNvPicPr>
            <a:picLocks noChangeAspect="1"/>
          </p:cNvPicPr>
          <p:nvPr/>
        </p:nvPicPr>
        <p:blipFill>
          <a:blip r:embed="rId15">
            <a:extLst>
              <a:ext uri="{837473B0-CC2E-450A-ABE3-18F120FF3D39}">
                <a1611:picAttrSrcUrl xmlns:a1611="http://schemas.microsoft.com/office/drawing/2016/11/main" r:id="rId16"/>
              </a:ext>
            </a:extLst>
          </a:blip>
          <a:stretch>
            <a:fillRect/>
          </a:stretch>
        </p:blipFill>
        <p:spPr>
          <a:xfrm>
            <a:off x="10475344" y="5620774"/>
            <a:ext cx="1679275" cy="1338641"/>
          </a:xfrm>
          <a:prstGeom prst="rect">
            <a:avLst/>
          </a:prstGeom>
        </p:spPr>
      </p:pic>
      <p:sp>
        <p:nvSpPr>
          <p:cNvPr id="30" name="TextBox 29">
            <a:extLst>
              <a:ext uri="{FF2B5EF4-FFF2-40B4-BE49-F238E27FC236}">
                <a16:creationId xmlns:a16="http://schemas.microsoft.com/office/drawing/2014/main" id="{85318C28-5579-4C7F-92EB-1FD113AE13C5}"/>
              </a:ext>
            </a:extLst>
          </p:cNvPr>
          <p:cNvSpPr txBox="1"/>
          <p:nvPr/>
        </p:nvSpPr>
        <p:spPr>
          <a:xfrm>
            <a:off x="10762891" y="7145727"/>
            <a:ext cx="1391729" cy="144972"/>
          </a:xfrm>
          <a:prstGeom prst="rect">
            <a:avLst/>
          </a:prstGeom>
        </p:spPr>
        <p:txBody>
          <a:bodyPr>
            <a:normAutofit fontScale="25000" lnSpcReduction="20000"/>
          </a:bodyPr>
          <a:lstStyle/>
          <a:p>
            <a:r>
              <a:rPr lang="en-US">
                <a:hlinkClick r:id="rId16"/>
              </a:rPr>
              <a:t>This Photo</a:t>
            </a:r>
            <a:r>
              <a:rPr lang="en-US"/>
              <a:t> by Unknown author is licensed under </a:t>
            </a:r>
            <a:r>
              <a:rPr lang="en-US">
                <a:hlinkClick r:id="rId17"/>
              </a:rPr>
              <a:t>CC BY</a:t>
            </a:r>
            <a:r>
              <a:rPr lang="en-US"/>
              <a:t>.</a:t>
            </a:r>
          </a:p>
        </p:txBody>
      </p:sp>
      <p:pic>
        <p:nvPicPr>
          <p:cNvPr id="35" name="Picture 35" descr="Icon&#10;&#10;Description automatically generated">
            <a:extLst>
              <a:ext uri="{FF2B5EF4-FFF2-40B4-BE49-F238E27FC236}">
                <a16:creationId xmlns:a16="http://schemas.microsoft.com/office/drawing/2014/main" id="{FA461330-3186-4EEC-9D0B-B39CA1BACC1A}"/>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7208448" y="5878543"/>
            <a:ext cx="952500" cy="966877"/>
          </a:xfrm>
          <a:prstGeom prst="rect">
            <a:avLst/>
          </a:prstGeom>
        </p:spPr>
      </p:pic>
      <p:pic>
        <p:nvPicPr>
          <p:cNvPr id="38" name="Picture 38" descr="Icon&#10;&#10;Description automatically generated">
            <a:extLst>
              <a:ext uri="{FF2B5EF4-FFF2-40B4-BE49-F238E27FC236}">
                <a16:creationId xmlns:a16="http://schemas.microsoft.com/office/drawing/2014/main" id="{A4B37A84-0D26-4011-B6FD-0666144112BA}"/>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8361872" y="5795512"/>
            <a:ext cx="1104182" cy="11185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Shape 1"/>
          <p:cNvSpPr txBox="1"/>
          <p:nvPr/>
        </p:nvSpPr>
        <p:spPr>
          <a:xfrm>
            <a:off x="1927800" y="0"/>
            <a:ext cx="8534160" cy="744600"/>
          </a:xfrm>
          <a:prstGeom prst="rect">
            <a:avLst/>
          </a:prstGeom>
          <a:noFill/>
          <a:ln>
            <a:noFill/>
          </a:ln>
        </p:spPr>
        <p:txBody>
          <a:bodyPr lIns="91440" tIns="45720" rIns="91440" bIns="45720" anchor="ctr">
            <a:normAutofit/>
          </a:bodyPr>
          <a:lstStyle/>
          <a:p>
            <a:pPr algn="ctr">
              <a:lnSpc>
                <a:spcPct val="100000"/>
              </a:lnSpc>
            </a:pPr>
            <a:r>
              <a:rPr lang="en-US" sz="4000" b="1" strike="noStrike" cap="all" spc="-1" dirty="0">
                <a:latin typeface="Century Gothic"/>
              </a:rPr>
              <a:t>LITERATURE </a:t>
            </a:r>
            <a:r>
              <a:rPr lang="en-US" sz="4000" b="1" strike="noStrike" cap="all" spc="-1" dirty="0" err="1">
                <a:latin typeface="Century Gothic"/>
              </a:rPr>
              <a:t>SURvey</a:t>
            </a:r>
            <a:endParaRPr lang="en-US" sz="4000" b="0" strike="noStrike" spc="-1" dirty="0" err="1">
              <a:latin typeface="Century Gothic"/>
            </a:endParaRPr>
          </a:p>
        </p:txBody>
      </p:sp>
      <p:sp>
        <p:nvSpPr>
          <p:cNvPr id="9" name="TextBox 8">
            <a:extLst>
              <a:ext uri="{FF2B5EF4-FFF2-40B4-BE49-F238E27FC236}">
                <a16:creationId xmlns:a16="http://schemas.microsoft.com/office/drawing/2014/main" id="{4EFD8431-9DC8-4EC1-B13E-C00CE43939DB}"/>
              </a:ext>
            </a:extLst>
          </p:cNvPr>
          <p:cNvSpPr txBox="1"/>
          <p:nvPr/>
        </p:nvSpPr>
        <p:spPr>
          <a:xfrm>
            <a:off x="4724400" y="3802063"/>
            <a:ext cx="2743200" cy="317500"/>
          </a:xfrm>
          <a:prstGeom prst="rect">
            <a:avLst/>
          </a:prstGeom>
        </p:spPr>
        <p:txBody>
          <a:bodyPr lIns="91440" tIns="45720" rIns="91440" bIns="45720" anchor="t">
            <a:normAutofit fontScale="92500" lnSpcReduction="20000"/>
          </a:bodyPr>
          <a:lstStyle/>
          <a:p>
            <a:endParaRPr lang="en-US"/>
          </a:p>
        </p:txBody>
      </p:sp>
      <p:graphicFrame>
        <p:nvGraphicFramePr>
          <p:cNvPr id="4" name="Table 6">
            <a:extLst>
              <a:ext uri="{FF2B5EF4-FFF2-40B4-BE49-F238E27FC236}">
                <a16:creationId xmlns:a16="http://schemas.microsoft.com/office/drawing/2014/main" id="{FB3CE616-54E7-408E-A589-6E99F24558FD}"/>
              </a:ext>
            </a:extLst>
          </p:cNvPr>
          <p:cNvGraphicFramePr>
            <a:graphicFrameLocks noGrp="1"/>
          </p:cNvGraphicFramePr>
          <p:nvPr>
            <p:extLst>
              <p:ext uri="{D42A27DB-BD31-4B8C-83A1-F6EECF244321}">
                <p14:modId xmlns:p14="http://schemas.microsoft.com/office/powerpoint/2010/main" val="1230081221"/>
              </p:ext>
            </p:extLst>
          </p:nvPr>
        </p:nvGraphicFramePr>
        <p:xfrm>
          <a:off x="0" y="632603"/>
          <a:ext cx="12177818" cy="6271583"/>
        </p:xfrm>
        <a:graphic>
          <a:graphicData uri="http://schemas.openxmlformats.org/drawingml/2006/table">
            <a:tbl>
              <a:tblPr firstRow="1" bandRow="1">
                <a:tableStyleId>{9D7B26C5-4107-4FEC-AEDC-1716B250A1EF}</a:tableStyleId>
              </a:tblPr>
              <a:tblGrid>
                <a:gridCol w="1284941">
                  <a:extLst>
                    <a:ext uri="{9D8B030D-6E8A-4147-A177-3AD203B41FA5}">
                      <a16:colId xmlns:a16="http://schemas.microsoft.com/office/drawing/2014/main" val="2054596119"/>
                    </a:ext>
                  </a:extLst>
                </a:gridCol>
                <a:gridCol w="2286000">
                  <a:extLst>
                    <a:ext uri="{9D8B030D-6E8A-4147-A177-3AD203B41FA5}">
                      <a16:colId xmlns:a16="http://schemas.microsoft.com/office/drawing/2014/main" val="950678531"/>
                    </a:ext>
                  </a:extLst>
                </a:gridCol>
                <a:gridCol w="2330821">
                  <a:extLst>
                    <a:ext uri="{9D8B030D-6E8A-4147-A177-3AD203B41FA5}">
                      <a16:colId xmlns:a16="http://schemas.microsoft.com/office/drawing/2014/main" val="2930912909"/>
                    </a:ext>
                  </a:extLst>
                </a:gridCol>
                <a:gridCol w="3660587">
                  <a:extLst>
                    <a:ext uri="{9D8B030D-6E8A-4147-A177-3AD203B41FA5}">
                      <a16:colId xmlns:a16="http://schemas.microsoft.com/office/drawing/2014/main" val="3568716497"/>
                    </a:ext>
                  </a:extLst>
                </a:gridCol>
                <a:gridCol w="2615469">
                  <a:extLst>
                    <a:ext uri="{9D8B030D-6E8A-4147-A177-3AD203B41FA5}">
                      <a16:colId xmlns:a16="http://schemas.microsoft.com/office/drawing/2014/main" val="7184065"/>
                    </a:ext>
                  </a:extLst>
                </a:gridCol>
              </a:tblGrid>
              <a:tr h="687294">
                <a:tc>
                  <a:txBody>
                    <a:bodyPr/>
                    <a:lstStyle/>
                    <a:p>
                      <a:pPr lvl="0">
                        <a:buNone/>
                      </a:pPr>
                      <a:r>
                        <a:rPr lang="en-GB" sz="2000" dirty="0">
                          <a:solidFill>
                            <a:schemeClr val="tx1"/>
                          </a:solidFill>
                          <a:latin typeface="Century Gothic"/>
                        </a:rPr>
                        <a:t>Points</a:t>
                      </a:r>
                    </a:p>
                  </a:txBody>
                  <a:tcPr/>
                </a:tc>
                <a:tc>
                  <a:txBody>
                    <a:bodyPr/>
                    <a:lstStyle/>
                    <a:p>
                      <a:pPr lvl="0" algn="l">
                        <a:lnSpc>
                          <a:spcPct val="100000"/>
                        </a:lnSpc>
                        <a:spcBef>
                          <a:spcPts val="0"/>
                        </a:spcBef>
                        <a:spcAft>
                          <a:spcPts val="0"/>
                        </a:spcAft>
                        <a:buNone/>
                      </a:pPr>
                      <a:r>
                        <a:rPr lang="en-GB" sz="2000" b="1" i="0" u="none" strike="noStrike" noProof="0" dirty="0">
                          <a:solidFill>
                            <a:schemeClr val="tx1"/>
                          </a:solidFill>
                        </a:rPr>
                        <a:t>Firebase</a:t>
                      </a:r>
                      <a:endParaRPr lang="en-GB" sz="2000" b="1" i="0" u="none" strike="noStrike" noProof="0">
                        <a:solidFill>
                          <a:schemeClr val="tx1"/>
                        </a:solidFill>
                      </a:endParaRPr>
                    </a:p>
                    <a:p>
                      <a:pPr lvl="0">
                        <a:buNone/>
                      </a:pPr>
                      <a:endParaRPr lang="en-GB" sz="2000" dirty="0">
                        <a:solidFill>
                          <a:schemeClr val="tx1"/>
                        </a:solidFill>
                        <a:latin typeface="Century Gothic"/>
                      </a:endParaRPr>
                    </a:p>
                  </a:txBody>
                  <a:tcPr>
                    <a:noFill/>
                  </a:tcPr>
                </a:tc>
                <a:tc>
                  <a:txBody>
                    <a:bodyPr/>
                    <a:lstStyle/>
                    <a:p>
                      <a:r>
                        <a:rPr lang="en-GB" sz="2000" dirty="0">
                          <a:solidFill>
                            <a:schemeClr val="tx1"/>
                          </a:solidFill>
                          <a:latin typeface="Century Gothic"/>
                        </a:rPr>
                        <a:t>Netlify</a:t>
                      </a:r>
                    </a:p>
                  </a:txBody>
                  <a:tcPr/>
                </a:tc>
                <a:tc>
                  <a:txBody>
                    <a:bodyPr/>
                    <a:lstStyle/>
                    <a:p>
                      <a:r>
                        <a:rPr lang="en-GB" sz="2000" dirty="0">
                          <a:solidFill>
                            <a:schemeClr val="tx1"/>
                          </a:solidFill>
                          <a:latin typeface="Century Gothic"/>
                        </a:rPr>
                        <a:t>Microsoft Azure</a:t>
                      </a:r>
                    </a:p>
                  </a:txBody>
                  <a:tcPr/>
                </a:tc>
                <a:tc>
                  <a:txBody>
                    <a:bodyPr/>
                    <a:lstStyle/>
                    <a:p>
                      <a:r>
                        <a:rPr lang="en-GB" sz="2000" dirty="0">
                          <a:solidFill>
                            <a:schemeClr val="tx1"/>
                          </a:solidFill>
                          <a:latin typeface="Century Gothic"/>
                        </a:rPr>
                        <a:t>GCP</a:t>
                      </a:r>
                    </a:p>
                  </a:txBody>
                  <a:tcPr/>
                </a:tc>
                <a:extLst>
                  <a:ext uri="{0D108BD9-81ED-4DB2-BD59-A6C34878D82A}">
                    <a16:rowId xmlns:a16="http://schemas.microsoft.com/office/drawing/2014/main" val="1826709716"/>
                  </a:ext>
                </a:extLst>
              </a:tr>
              <a:tr h="1227528">
                <a:tc>
                  <a:txBody>
                    <a:bodyPr/>
                    <a:lstStyle/>
                    <a:p>
                      <a:r>
                        <a:rPr lang="en-GB" sz="2000" dirty="0">
                          <a:solidFill>
                            <a:schemeClr val="tx1"/>
                          </a:solidFill>
                          <a:latin typeface="Century Gothic"/>
                        </a:rPr>
                        <a:t>Brief </a:t>
                      </a:r>
                    </a:p>
                  </a:txBody>
                  <a:tcPr/>
                </a:tc>
                <a:tc>
                  <a:txBody>
                    <a:bodyPr/>
                    <a:lstStyle/>
                    <a:p>
                      <a:pPr lvl="0">
                        <a:buNone/>
                      </a:pPr>
                      <a:r>
                        <a:rPr lang="en-GB" sz="1800" b="0" i="0" u="none" strike="noStrike" noProof="0" dirty="0">
                          <a:solidFill>
                            <a:schemeClr val="tx1"/>
                          </a:solidFill>
                          <a:latin typeface="Century Gothic"/>
                        </a:rPr>
                        <a:t>Firebase provides serverless deployment models</a:t>
                      </a:r>
                    </a:p>
                  </a:txBody>
                  <a:tcPr/>
                </a:tc>
                <a:tc>
                  <a:txBody>
                    <a:bodyPr/>
                    <a:lstStyle/>
                    <a:p>
                      <a:pPr lvl="0">
                        <a:buNone/>
                      </a:pPr>
                      <a:r>
                        <a:rPr lang="en-GB" sz="1800" b="0" i="0" u="none" strike="noStrike" noProof="0" dirty="0">
                          <a:solidFill>
                            <a:schemeClr val="tx1"/>
                          </a:solidFill>
                          <a:latin typeface="Century Gothic"/>
                        </a:rPr>
                        <a:t>Deploy modern static websites with CDN, </a:t>
                      </a:r>
                    </a:p>
                  </a:txBody>
                  <a:tcPr/>
                </a:tc>
                <a:tc gridSpan="2">
                  <a:txBody>
                    <a:bodyPr/>
                    <a:lstStyle/>
                    <a:p>
                      <a:r>
                        <a:rPr lang="en-GB" sz="1800" dirty="0">
                          <a:solidFill>
                            <a:schemeClr val="tx1"/>
                          </a:solidFill>
                          <a:latin typeface="Century Gothic"/>
                        </a:rPr>
                        <a:t>Both Microsoft Azure and Google Cloud Platform are same providing wide range of computing , storage and networking services</a:t>
                      </a:r>
                    </a:p>
                  </a:txBody>
                  <a:tcPr/>
                </a:tc>
                <a:tc hMerge="1">
                  <a:txBody>
                    <a:bodyPr/>
                    <a:lstStyle/>
                    <a:p>
                      <a:endParaRPr lang="en-US"/>
                    </a:p>
                  </a:txBody>
                  <a:tcPr/>
                </a:tc>
                <a:extLst>
                  <a:ext uri="{0D108BD9-81ED-4DB2-BD59-A6C34878D82A}">
                    <a16:rowId xmlns:a16="http://schemas.microsoft.com/office/drawing/2014/main" val="2189336309"/>
                  </a:ext>
                </a:extLst>
              </a:tr>
              <a:tr h="1605235">
                <a:tc>
                  <a:txBody>
                    <a:bodyPr/>
                    <a:lstStyle/>
                    <a:p>
                      <a:pPr lvl="0">
                        <a:buNone/>
                      </a:pPr>
                      <a:r>
                        <a:rPr lang="en-GB" sz="2000" dirty="0">
                          <a:solidFill>
                            <a:schemeClr val="tx1"/>
                          </a:solidFill>
                          <a:latin typeface="Century Gothic"/>
                        </a:rPr>
                        <a:t>Pricing</a:t>
                      </a:r>
                    </a:p>
                  </a:txBody>
                  <a:tcPr/>
                </a:tc>
                <a:tc>
                  <a:txBody>
                    <a:bodyPr/>
                    <a:lstStyle/>
                    <a:p>
                      <a:pPr lvl="0">
                        <a:buNone/>
                      </a:pPr>
                      <a:r>
                        <a:rPr lang="en-GB" sz="1800" dirty="0">
                          <a:solidFill>
                            <a:schemeClr val="tx1"/>
                          </a:solidFill>
                          <a:latin typeface="Century Gothic"/>
                        </a:rPr>
                        <a:t>Spark – Free with Limits</a:t>
                      </a:r>
                    </a:p>
                    <a:p>
                      <a:pPr lvl="0">
                        <a:buNone/>
                      </a:pPr>
                      <a:r>
                        <a:rPr lang="en-GB" sz="1800" dirty="0">
                          <a:solidFill>
                            <a:schemeClr val="tx1"/>
                          </a:solidFill>
                          <a:latin typeface="Century Gothic"/>
                        </a:rPr>
                        <a:t>Blaze – Pay as you go</a:t>
                      </a:r>
                    </a:p>
                  </a:txBody>
                  <a:tcPr/>
                </a:tc>
                <a:tc>
                  <a:txBody>
                    <a:bodyPr/>
                    <a:lstStyle/>
                    <a:p>
                      <a:pPr lvl="0">
                        <a:buNone/>
                      </a:pPr>
                      <a:r>
                        <a:rPr lang="en-GB" dirty="0">
                          <a:solidFill>
                            <a:schemeClr val="tx1"/>
                          </a:solidFill>
                          <a:latin typeface="Century Gothic"/>
                        </a:rPr>
                        <a:t>Starter - Free </a:t>
                      </a:r>
                    </a:p>
                    <a:p>
                      <a:pPr lvl="0">
                        <a:buNone/>
                      </a:pPr>
                      <a:r>
                        <a:rPr lang="en-GB" dirty="0">
                          <a:solidFill>
                            <a:schemeClr val="tx1"/>
                          </a:solidFill>
                          <a:latin typeface="Century Gothic"/>
                        </a:rPr>
                        <a:t>Pro - </a:t>
                      </a:r>
                      <a:r>
                        <a:rPr lang="en-GB" sz="1800" b="0" i="0" u="none" strike="noStrike" noProof="0" dirty="0">
                          <a:solidFill>
                            <a:schemeClr val="tx1"/>
                          </a:solidFill>
                          <a:latin typeface="Century Gothic"/>
                        </a:rPr>
                        <a:t>$45 pm</a:t>
                      </a:r>
                    </a:p>
                    <a:p>
                      <a:pPr lvl="0">
                        <a:buNone/>
                      </a:pPr>
                      <a:r>
                        <a:rPr lang="en-GB" dirty="0">
                          <a:solidFill>
                            <a:schemeClr val="tx1"/>
                          </a:solidFill>
                          <a:latin typeface="Century Gothic"/>
                        </a:rPr>
                        <a:t>Business - </a:t>
                      </a:r>
                      <a:r>
                        <a:rPr lang="en-GB" sz="1800" b="0" i="0" u="none" strike="noStrike" noProof="0" dirty="0">
                          <a:solidFill>
                            <a:schemeClr val="tx1"/>
                          </a:solidFill>
                          <a:latin typeface="Century Gothic"/>
                        </a:rPr>
                        <a:t>$1500 pm</a:t>
                      </a:r>
                      <a:endParaRPr lang="en-GB" dirty="0">
                        <a:solidFill>
                          <a:schemeClr val="tx1"/>
                        </a:solidFill>
                        <a:latin typeface="Century Gothic"/>
                      </a:endParaRPr>
                    </a:p>
                  </a:txBody>
                  <a:tcPr/>
                </a:tc>
                <a:tc>
                  <a:txBody>
                    <a:bodyPr/>
                    <a:lstStyle/>
                    <a:p>
                      <a:pPr lvl="0">
                        <a:buNone/>
                      </a:pPr>
                      <a:r>
                        <a:rPr lang="en-GB" sz="1800" b="0" i="0" u="none" strike="noStrike" noProof="0" dirty="0">
                          <a:solidFill>
                            <a:schemeClr val="tx1"/>
                          </a:solidFill>
                          <a:latin typeface="Century Gothic"/>
                        </a:rPr>
                        <a:t>a free tier with minimal services, many more popular services for 12 months, and $200 credit to try any other paid service</a:t>
                      </a:r>
                      <a:endParaRPr lang="en-US">
                        <a:solidFill>
                          <a:schemeClr val="tx1"/>
                        </a:solidFill>
                        <a:latin typeface="Century Gothic"/>
                      </a:endParaRPr>
                    </a:p>
                  </a:txBody>
                  <a:tcPr/>
                </a:tc>
                <a:tc>
                  <a:txBody>
                    <a:bodyPr/>
                    <a:lstStyle/>
                    <a:p>
                      <a:pPr lvl="0">
                        <a:buNone/>
                      </a:pPr>
                      <a:r>
                        <a:rPr lang="en-GB" sz="1800" b="0" i="0" u="none" strike="noStrike" noProof="0" dirty="0">
                          <a:solidFill>
                            <a:schemeClr val="tx1"/>
                          </a:solidFill>
                          <a:latin typeface="Century Gothic"/>
                        </a:rPr>
                        <a:t>a free tier with some basic services that are always free and a $300 credit to try other services</a:t>
                      </a:r>
                      <a:endParaRPr lang="en-US">
                        <a:solidFill>
                          <a:schemeClr val="tx1"/>
                        </a:solidFill>
                        <a:latin typeface="Century Gothic"/>
                      </a:endParaRPr>
                    </a:p>
                  </a:txBody>
                  <a:tcPr/>
                </a:tc>
                <a:extLst>
                  <a:ext uri="{0D108BD9-81ED-4DB2-BD59-A6C34878D82A}">
                    <a16:rowId xmlns:a16="http://schemas.microsoft.com/office/drawing/2014/main" val="1825524406"/>
                  </a:ext>
                </a:extLst>
              </a:tr>
              <a:tr h="1243265">
                <a:tc>
                  <a:txBody>
                    <a:bodyPr/>
                    <a:lstStyle/>
                    <a:p>
                      <a:r>
                        <a:rPr lang="en-GB" sz="2000" dirty="0">
                          <a:solidFill>
                            <a:schemeClr val="tx1"/>
                          </a:solidFill>
                          <a:latin typeface="Century Gothic"/>
                        </a:rPr>
                        <a:t>Features</a:t>
                      </a:r>
                    </a:p>
                  </a:txBody>
                  <a:tcPr/>
                </a:tc>
                <a:tc>
                  <a:txBody>
                    <a:bodyPr/>
                    <a:lstStyle/>
                    <a:p>
                      <a:pPr lvl="0">
                        <a:buNone/>
                      </a:pPr>
                      <a:r>
                        <a:rPr lang="en-GB" dirty="0">
                          <a:solidFill>
                            <a:schemeClr val="tx1"/>
                          </a:solidFill>
                          <a:latin typeface="Century Gothic"/>
                        </a:rPr>
                        <a:t>Hosting , Realtime Db ,Cloud Functions , ML and analytics</a:t>
                      </a:r>
                    </a:p>
                  </a:txBody>
                  <a:tcPr/>
                </a:tc>
                <a:tc>
                  <a:txBody>
                    <a:bodyPr/>
                    <a:lstStyle/>
                    <a:p>
                      <a:pPr lvl="0">
                        <a:buNone/>
                      </a:pPr>
                      <a:r>
                        <a:rPr lang="en-GB" sz="1800" b="0" i="0" u="none" strike="noStrike" noProof="0" dirty="0">
                          <a:solidFill>
                            <a:schemeClr val="tx1"/>
                          </a:solidFill>
                          <a:latin typeface="Century Gothic"/>
                        </a:rPr>
                        <a:t>Static website deployment</a:t>
                      </a:r>
                      <a:endParaRPr lang="en-US">
                        <a:solidFill>
                          <a:schemeClr val="tx1"/>
                        </a:solidFill>
                        <a:latin typeface="Century Gothic"/>
                      </a:endParaRPr>
                    </a:p>
                  </a:txBody>
                  <a:tcPr/>
                </a:tc>
                <a:tc gridSpan="2">
                  <a:txBody>
                    <a:bodyPr/>
                    <a:lstStyle/>
                    <a:p>
                      <a:pPr lvl="0">
                        <a:buNone/>
                      </a:pPr>
                      <a:r>
                        <a:rPr lang="en-GB" sz="1800" b="0" i="0" u="none" strike="noStrike" noProof="0" dirty="0">
                          <a:solidFill>
                            <a:schemeClr val="tx1"/>
                          </a:solidFill>
                          <a:latin typeface="Century Gothic"/>
                        </a:rPr>
                        <a:t>Storage - Azure provides a well-rounded set of storage services and features, but can have a steep learning curve .Compute – GCP has flexible pricing and big </a:t>
                      </a:r>
                      <a:r>
                        <a:rPr lang="en-GB" sz="1800" b="0" i="0" u="none" strike="noStrike" noProof="0" dirty="0" err="1">
                          <a:solidFill>
                            <a:schemeClr val="tx1"/>
                          </a:solidFill>
                          <a:latin typeface="Century Gothic"/>
                        </a:rPr>
                        <a:t>kubernetes</a:t>
                      </a:r>
                      <a:r>
                        <a:rPr lang="en-GB" sz="1800" b="0" i="0" u="none" strike="noStrike" noProof="0" dirty="0">
                          <a:solidFill>
                            <a:schemeClr val="tx1"/>
                          </a:solidFill>
                          <a:latin typeface="Century Gothic"/>
                        </a:rPr>
                        <a:t> support .Networking – Both </a:t>
                      </a:r>
                      <a:r>
                        <a:rPr lang="en-GB" sz="1800" b="0" i="0" u="none" strike="noStrike" noProof="0" dirty="0" err="1">
                          <a:solidFill>
                            <a:schemeClr val="tx1"/>
                          </a:solidFill>
                          <a:latin typeface="Century Gothic"/>
                        </a:rPr>
                        <a:t>competetive</a:t>
                      </a:r>
                      <a:r>
                        <a:rPr lang="en-GB" sz="1800" b="0" i="0" u="none" strike="noStrike" noProof="0" dirty="0">
                          <a:solidFill>
                            <a:schemeClr val="tx1"/>
                          </a:solidFill>
                          <a:latin typeface="Century Gothic"/>
                        </a:rPr>
                        <a:t> in this domain</a:t>
                      </a:r>
                      <a:endParaRPr lang="en-US">
                        <a:solidFill>
                          <a:schemeClr val="tx1"/>
                        </a:solidFill>
                      </a:endParaRPr>
                    </a:p>
                  </a:txBody>
                  <a:tcPr/>
                </a:tc>
                <a:tc hMerge="1">
                  <a:txBody>
                    <a:bodyPr/>
                    <a:lstStyle/>
                    <a:p>
                      <a:endParaRPr lang="en-US"/>
                    </a:p>
                  </a:txBody>
                  <a:tcPr/>
                </a:tc>
                <a:extLst>
                  <a:ext uri="{0D108BD9-81ED-4DB2-BD59-A6C34878D82A}">
                    <a16:rowId xmlns:a16="http://schemas.microsoft.com/office/drawing/2014/main" val="1543424418"/>
                  </a:ext>
                </a:extLst>
              </a:tr>
              <a:tr h="1274740">
                <a:tc>
                  <a:txBody>
                    <a:bodyPr/>
                    <a:lstStyle/>
                    <a:p>
                      <a:r>
                        <a:rPr lang="en-GB" sz="2000" dirty="0">
                          <a:solidFill>
                            <a:schemeClr val="tx1"/>
                          </a:solidFill>
                          <a:latin typeface="Century Gothic"/>
                        </a:rPr>
                        <a:t>Usability </a:t>
                      </a:r>
                    </a:p>
                  </a:txBody>
                  <a:tcPr/>
                </a:tc>
                <a:tc>
                  <a:txBody>
                    <a:bodyPr/>
                    <a:lstStyle/>
                    <a:p>
                      <a:pPr lvl="0">
                        <a:buNone/>
                      </a:pPr>
                      <a:r>
                        <a:rPr lang="en-GB" dirty="0">
                          <a:solidFill>
                            <a:schemeClr val="tx1"/>
                          </a:solidFill>
                          <a:latin typeface="Century Gothic"/>
                        </a:rPr>
                        <a:t>Suited for serverless ,users who want working without backends</a:t>
                      </a:r>
                    </a:p>
                  </a:txBody>
                  <a:tcPr/>
                </a:tc>
                <a:tc>
                  <a:txBody>
                    <a:bodyPr/>
                    <a:lstStyle/>
                    <a:p>
                      <a:r>
                        <a:rPr lang="en-GB" dirty="0">
                          <a:solidFill>
                            <a:schemeClr val="tx1"/>
                          </a:solidFill>
                          <a:latin typeface="Century Gothic"/>
                        </a:rPr>
                        <a:t>Best for Static Hosting only or web apps build on SPA</a:t>
                      </a:r>
                      <a:r>
                        <a:rPr lang="en-GB" dirty="0">
                          <a:solidFill>
                            <a:schemeClr val="tx1"/>
                          </a:solidFill>
                        </a:rPr>
                        <a:t> </a:t>
                      </a:r>
                    </a:p>
                  </a:txBody>
                  <a:tcPr/>
                </a:tc>
                <a:tc>
                  <a:txBody>
                    <a:bodyPr/>
                    <a:lstStyle/>
                    <a:p>
                      <a:r>
                        <a:rPr lang="en-GB" dirty="0">
                          <a:solidFill>
                            <a:schemeClr val="tx1"/>
                          </a:solidFill>
                          <a:latin typeface="Century Gothic"/>
                        </a:rPr>
                        <a:t>Storage Services , </a:t>
                      </a:r>
                      <a:r>
                        <a:rPr lang="en-GB" sz="1800" b="0" i="0" u="none" strike="noStrike" noProof="0" dirty="0">
                          <a:solidFill>
                            <a:schemeClr val="tx1"/>
                          </a:solidFill>
                          <a:latin typeface="Century Gothic"/>
                        </a:rPr>
                        <a:t> Ultra Disk SSD with up to 2GB/second, 1.6m IOPS</a:t>
                      </a:r>
                      <a:endParaRPr lang="en-GB" dirty="0">
                        <a:solidFill>
                          <a:schemeClr val="tx1"/>
                        </a:solidFill>
                        <a:latin typeface="Century Gothic"/>
                      </a:endParaRPr>
                    </a:p>
                  </a:txBody>
                  <a:tcPr/>
                </a:tc>
                <a:tc>
                  <a:txBody>
                    <a:bodyPr/>
                    <a:lstStyle/>
                    <a:p>
                      <a:r>
                        <a:rPr lang="en-GB" dirty="0">
                          <a:solidFill>
                            <a:schemeClr val="tx1"/>
                          </a:solidFill>
                          <a:latin typeface="Century Gothic"/>
                        </a:rPr>
                        <a:t>Kubernetes Containers and SDK for Mobile and Web Platforms</a:t>
                      </a:r>
                    </a:p>
                  </a:txBody>
                  <a:tcPr/>
                </a:tc>
                <a:extLst>
                  <a:ext uri="{0D108BD9-81ED-4DB2-BD59-A6C34878D82A}">
                    <a16:rowId xmlns:a16="http://schemas.microsoft.com/office/drawing/2014/main" val="2650821966"/>
                  </a:ext>
                </a:extLst>
              </a:tr>
            </a:tbl>
          </a:graphicData>
        </a:graphic>
      </p:graphicFrame>
    </p:spTree>
    <p:extLst>
      <p:ext uri="{BB962C8B-B14F-4D97-AF65-F5344CB8AC3E}">
        <p14:creationId xmlns:p14="http://schemas.microsoft.com/office/powerpoint/2010/main" val="2018978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extShape 1"/>
          <p:cNvSpPr txBox="1"/>
          <p:nvPr/>
        </p:nvSpPr>
        <p:spPr>
          <a:xfrm>
            <a:off x="49590" y="51120"/>
            <a:ext cx="11898461" cy="1381680"/>
          </a:xfrm>
          <a:prstGeom prst="rect">
            <a:avLst/>
          </a:prstGeom>
          <a:noFill/>
          <a:ln>
            <a:noFill/>
          </a:ln>
        </p:spPr>
        <p:txBody>
          <a:bodyPr lIns="91440" tIns="45720" rIns="91440" bIns="45720" anchor="ctr">
            <a:normAutofit/>
          </a:bodyPr>
          <a:lstStyle/>
          <a:p>
            <a:pPr algn="ctr"/>
            <a:r>
              <a:rPr lang="en-US" sz="4000" b="1" cap="all" spc="-1" dirty="0">
                <a:latin typeface="Century Gothic"/>
              </a:rPr>
              <a:t>Hardware &amp; Software Requirements</a:t>
            </a:r>
            <a:endParaRPr lang="en-US"/>
          </a:p>
        </p:txBody>
      </p:sp>
      <p:graphicFrame>
        <p:nvGraphicFramePr>
          <p:cNvPr id="3" name="Diagram3"/>
          <p:cNvGraphicFramePr/>
          <p:nvPr>
            <p:extLst>
              <p:ext uri="{D42A27DB-BD31-4B8C-83A1-F6EECF244321}">
                <p14:modId xmlns:p14="http://schemas.microsoft.com/office/powerpoint/2010/main" val="759115109"/>
              </p:ext>
            </p:extLst>
          </p:nvPr>
        </p:nvGraphicFramePr>
        <p:xfrm>
          <a:off x="253508" y="1793827"/>
          <a:ext cx="5784020" cy="37917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7" name="Picture 116"/>
          <p:cNvPicPr/>
          <p:nvPr/>
        </p:nvPicPr>
        <p:blipFill>
          <a:blip r:embed="rId7"/>
          <a:stretch/>
        </p:blipFill>
        <p:spPr>
          <a:xfrm>
            <a:off x="144453" y="5206424"/>
            <a:ext cx="3540960" cy="1329840"/>
          </a:xfrm>
          <a:prstGeom prst="rect">
            <a:avLst/>
          </a:prstGeom>
          <a:ln>
            <a:noFill/>
          </a:ln>
        </p:spPr>
      </p:pic>
      <p:sp>
        <p:nvSpPr>
          <p:cNvPr id="43" name="TextBox 42">
            <a:extLst>
              <a:ext uri="{FF2B5EF4-FFF2-40B4-BE49-F238E27FC236}">
                <a16:creationId xmlns:a16="http://schemas.microsoft.com/office/drawing/2014/main" id="{F5A55A55-8591-4D0C-8862-ED4F2B7E717E}"/>
              </a:ext>
            </a:extLst>
          </p:cNvPr>
          <p:cNvSpPr txBox="1"/>
          <p:nvPr/>
        </p:nvSpPr>
        <p:spPr>
          <a:xfrm>
            <a:off x="6363419" y="1719532"/>
            <a:ext cx="4885425" cy="18774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Bef>
                <a:spcPct val="20000"/>
              </a:spcBef>
              <a:buFont typeface="Arial"/>
              <a:buChar char="•"/>
            </a:pPr>
            <a:r>
              <a:rPr lang="en-US" sz="2000" dirty="0">
                <a:latin typeface="Century Gothic"/>
                <a:cs typeface="Times New Roman"/>
              </a:rPr>
              <a:t>HARDWARE: </a:t>
            </a:r>
            <a:endParaRPr lang="en-US" sz="2000" dirty="0">
              <a:latin typeface="Century Gothic"/>
              <a:ea typeface="+mn-lt"/>
              <a:cs typeface="+mn-lt"/>
            </a:endParaRPr>
          </a:p>
          <a:p>
            <a:pPr marL="285750" indent="-285750">
              <a:spcBef>
                <a:spcPct val="20000"/>
              </a:spcBef>
              <a:buFont typeface="Arial"/>
              <a:buChar char="•"/>
            </a:pPr>
            <a:endParaRPr lang="en-US" sz="2000" dirty="0">
              <a:latin typeface="Century Gothic"/>
              <a:ea typeface="+mn-lt"/>
              <a:cs typeface="+mn-lt"/>
            </a:endParaRPr>
          </a:p>
          <a:p>
            <a:pPr marL="285750" indent="-285750">
              <a:spcBef>
                <a:spcPct val="20000"/>
              </a:spcBef>
              <a:buFont typeface="Arial"/>
              <a:buChar char="•"/>
            </a:pPr>
            <a:r>
              <a:rPr lang="en-US" sz="2000" dirty="0">
                <a:latin typeface="Century Gothic"/>
                <a:cs typeface="Times New Roman"/>
              </a:rPr>
              <a:t>System       :    intel i3/i5 2.4 GHz.</a:t>
            </a:r>
            <a:endParaRPr lang="en-US" sz="2000" dirty="0">
              <a:latin typeface="Century Gothic"/>
              <a:ea typeface="+mn-lt"/>
              <a:cs typeface="+mn-lt"/>
            </a:endParaRPr>
          </a:p>
          <a:p>
            <a:pPr marL="285750" indent="-285750">
              <a:spcBef>
                <a:spcPct val="20000"/>
              </a:spcBef>
              <a:buFont typeface="Arial"/>
              <a:buChar char="•"/>
            </a:pPr>
            <a:r>
              <a:rPr lang="en-US" sz="2000" dirty="0">
                <a:latin typeface="Century Gothic"/>
                <a:cs typeface="Times New Roman"/>
              </a:rPr>
              <a:t>Hard Disk :    256 GB.</a:t>
            </a:r>
            <a:endParaRPr lang="en-US" sz="2000" dirty="0">
              <a:latin typeface="Century Gothic"/>
              <a:ea typeface="+mn-lt"/>
              <a:cs typeface="+mn-lt"/>
            </a:endParaRPr>
          </a:p>
          <a:p>
            <a:pPr marL="285750" indent="-285750">
              <a:spcBef>
                <a:spcPct val="20000"/>
              </a:spcBef>
              <a:buFont typeface="Arial"/>
              <a:buChar char="•"/>
            </a:pPr>
            <a:r>
              <a:rPr lang="en-US" sz="2000" dirty="0">
                <a:latin typeface="Century Gothic"/>
                <a:cs typeface="Times New Roman"/>
              </a:rPr>
              <a:t>Ram :    4 GB</a:t>
            </a:r>
            <a:endParaRPr lang="en-GB" sz="2000">
              <a:latin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Shape 1"/>
          <p:cNvSpPr txBox="1"/>
          <p:nvPr/>
        </p:nvSpPr>
        <p:spPr>
          <a:xfrm>
            <a:off x="0" y="149400"/>
            <a:ext cx="12191760" cy="1506600"/>
          </a:xfrm>
          <a:prstGeom prst="rect">
            <a:avLst/>
          </a:prstGeom>
          <a:noFill/>
          <a:ln>
            <a:noFill/>
          </a:ln>
        </p:spPr>
        <p:txBody>
          <a:bodyPr lIns="91440" tIns="45720" rIns="91440" bIns="45720" anchor="ctr">
            <a:normAutofit/>
          </a:bodyPr>
          <a:lstStyle/>
          <a:p>
            <a:pPr algn="ctr">
              <a:lnSpc>
                <a:spcPct val="100000"/>
              </a:lnSpc>
            </a:pPr>
            <a:r>
              <a:rPr lang="en-US" sz="4000" b="1" strike="noStrike" cap="all" spc="-1" dirty="0">
                <a:solidFill>
                  <a:srgbClr val="000000"/>
                </a:solidFill>
                <a:latin typeface="Century Gothic"/>
              </a:rPr>
              <a:t>SYSTEM ANALYSIS</a:t>
            </a:r>
            <a:br>
              <a:rPr dirty="0">
                <a:solidFill>
                  <a:srgbClr val="000000"/>
                </a:solidFill>
              </a:rPr>
            </a:br>
            <a:endParaRPr lang="en-US" sz="4000" b="0" strike="noStrike" spc="-1">
              <a:solidFill>
                <a:srgbClr val="000000"/>
              </a:solidFill>
              <a:latin typeface="Century Gothic"/>
            </a:endParaRPr>
          </a:p>
        </p:txBody>
      </p:sp>
      <p:graphicFrame>
        <p:nvGraphicFramePr>
          <p:cNvPr id="4" name="Diagram4"/>
          <p:cNvGraphicFramePr/>
          <p:nvPr>
            <p:extLst>
              <p:ext uri="{D42A27DB-BD31-4B8C-83A1-F6EECF244321}">
                <p14:modId xmlns:p14="http://schemas.microsoft.com/office/powerpoint/2010/main" val="2305288887"/>
              </p:ext>
            </p:extLst>
          </p:nvPr>
        </p:nvGraphicFramePr>
        <p:xfrm>
          <a:off x="302038" y="1095623"/>
          <a:ext cx="11893245" cy="53980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9" name="TextShape 2"/>
          <p:cNvSpPr txBox="1"/>
          <p:nvPr/>
        </p:nvSpPr>
        <p:spPr>
          <a:xfrm>
            <a:off x="1310377" y="1022943"/>
            <a:ext cx="3644640" cy="415080"/>
          </a:xfrm>
          <a:prstGeom prst="rect">
            <a:avLst/>
          </a:prstGeom>
          <a:noFill/>
          <a:ln>
            <a:noFill/>
          </a:ln>
        </p:spPr>
        <p:txBody>
          <a:bodyPr lIns="90000" tIns="45000" rIns="90000" bIns="45000">
            <a:noAutofit/>
          </a:bodyPr>
          <a:lstStyle/>
          <a:p>
            <a:r>
              <a:rPr lang="en-IN" sz="2200" b="0" strike="noStrike" spc="-1">
                <a:solidFill>
                  <a:srgbClr val="000000"/>
                </a:solidFill>
                <a:latin typeface="Century Gothic"/>
              </a:rPr>
              <a:t>Functional Requirements</a:t>
            </a:r>
            <a:endParaRPr lang="en-IN" sz="2200" b="0" strike="noStrike" spc="-1">
              <a:solidFill>
                <a:srgbClr val="000000"/>
              </a:solidFill>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Slice</Template>
  <TotalTime>290</TotalTime>
  <Words>197</Words>
  <Application>Microsoft Office PowerPoint</Application>
  <PresentationFormat>Widescreen</PresentationFormat>
  <Paragraphs>27</Paragraphs>
  <Slides>40</Slides>
  <Notes>0</Notes>
  <HiddenSlides>0</HiddenSlides>
  <ScaleCrop>false</ScaleCrop>
  <HeadingPairs>
    <vt:vector size="4" baseType="variant">
      <vt:variant>
        <vt:lpstr>Theme</vt:lpstr>
      </vt:variant>
      <vt:variant>
        <vt:i4>2</vt:i4>
      </vt:variant>
      <vt:variant>
        <vt:lpstr>Slide Titles</vt:lpstr>
      </vt:variant>
      <vt:variant>
        <vt:i4>40</vt:i4>
      </vt:variant>
    </vt:vector>
  </HeadingPairs>
  <TitlesOfParts>
    <vt:vector size="42" baseType="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5G Deployment automation</dc:title>
  <dc:subject/>
  <dc:creator>pulkit jain</dc:creator>
  <dc:description/>
  <cp:lastModifiedBy/>
  <cp:revision>1549</cp:revision>
  <dcterms:created xsi:type="dcterms:W3CDTF">2022-02-21T16:37:26Z</dcterms:created>
  <dcterms:modified xsi:type="dcterms:W3CDTF">2022-05-18T12:35:24Z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5</vt:i4>
  </property>
</Properties>
</file>